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Montserrat"/>
      <p:regular r:id="rId38"/>
      <p:bold r:id="rId39"/>
      <p:italic r:id="rId40"/>
      <p:boldItalic r:id="rId41"/>
    </p:embeddedFont>
    <p:embeddedFont>
      <p:font typeface="Alata"/>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Alata-regular.fntdata"/><Relationship Id="rId41"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dc6316f5a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dc6316f5a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dc6316f5a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dc6316f5a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0e9b220ed9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0e9b220ed9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0e9b220ed9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0e9b220ed9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0e9b220ed9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0e9b220ed9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0d3e53c14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0d3e53c14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40d3e53c14_0_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40d3e53c14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0e9b220ed9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10e9b220ed9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40cbd58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40cbd58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e9b220ed9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e9b220ed9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0cbd58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40cbd58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40cbd580f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40cbd580f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340cbd580f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340cbd580f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10e9b220ed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10e9b220ed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340d3e53c14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340d3e53c14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340d3e53c14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340d3e53c14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340cbd580f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340cbd580f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dc6316f5a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dc6316f5a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340cbd580fc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340cbd580fc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dcc031ca31_0_17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dcc031ca31_0_1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340d3e53c14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340d3e53c14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340cbd580f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340cbd580f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340cbd580fc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340cbd580fc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dcc031ca3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dcc031ca3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dcc031ca31_0_18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dcc031ca31_0_18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dc6316f5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dc6316f5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40d3e53c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40d3e53c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40d3e53c14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40d3e53c14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d960996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d960996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e9b220ed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0e9b220ed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75" name="Shape 75"/>
        <p:cNvGrpSpPr/>
        <p:nvPr/>
      </p:nvGrpSpPr>
      <p:grpSpPr>
        <a:xfrm>
          <a:off x="0" y="0"/>
          <a:ext cx="0" cy="0"/>
          <a:chOff x="0" y="0"/>
          <a:chExt cx="0" cy="0"/>
        </a:xfrm>
      </p:grpSpPr>
      <p:sp>
        <p:nvSpPr>
          <p:cNvPr id="76" name="Google Shape;76;p13"/>
          <p:cNvSpPr txBox="1"/>
          <p:nvPr>
            <p:ph type="title"/>
          </p:nvPr>
        </p:nvSpPr>
        <p:spPr>
          <a:xfrm>
            <a:off x="817200" y="2706510"/>
            <a:ext cx="2396100" cy="1921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7" name="Shape 77"/>
        <p:cNvGrpSpPr/>
        <p:nvPr/>
      </p:nvGrpSpPr>
      <p:grpSpPr>
        <a:xfrm>
          <a:off x="0" y="0"/>
          <a:ext cx="0" cy="0"/>
          <a:chOff x="0" y="0"/>
          <a:chExt cx="0" cy="0"/>
        </a:xfrm>
      </p:grpSpPr>
      <p:sp>
        <p:nvSpPr>
          <p:cNvPr id="78" name="Google Shape;78;p14"/>
          <p:cNvSpPr txBox="1"/>
          <p:nvPr>
            <p:ph type="title"/>
          </p:nvPr>
        </p:nvSpPr>
        <p:spPr>
          <a:xfrm>
            <a:off x="4143300" y="1964600"/>
            <a:ext cx="3048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4"/>
          <p:cNvSpPr txBox="1"/>
          <p:nvPr>
            <p:ph idx="1" type="subTitle"/>
          </p:nvPr>
        </p:nvSpPr>
        <p:spPr>
          <a:xfrm>
            <a:off x="4143300" y="3063575"/>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0" name="Google Shape;80;p14"/>
          <p:cNvSpPr txBox="1"/>
          <p:nvPr>
            <p:ph hasCustomPrompt="1" idx="2" type="title"/>
          </p:nvPr>
        </p:nvSpPr>
        <p:spPr>
          <a:xfrm>
            <a:off x="2403475" y="1554500"/>
            <a:ext cx="18174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81" name="Shape 81"/>
        <p:cNvGrpSpPr/>
        <p:nvPr/>
      </p:nvGrpSpPr>
      <p:grpSpPr>
        <a:xfrm>
          <a:off x="0" y="0"/>
          <a:ext cx="0" cy="0"/>
          <a:chOff x="0" y="0"/>
          <a:chExt cx="0" cy="0"/>
        </a:xfrm>
      </p:grpSpPr>
      <p:sp>
        <p:nvSpPr>
          <p:cNvPr id="82" name="Google Shape;82;p15"/>
          <p:cNvSpPr txBox="1"/>
          <p:nvPr>
            <p:ph type="title"/>
          </p:nvPr>
        </p:nvSpPr>
        <p:spPr>
          <a:xfrm>
            <a:off x="2651700" y="2887575"/>
            <a:ext cx="3383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 type="subTitle"/>
          </p:nvPr>
        </p:nvSpPr>
        <p:spPr>
          <a:xfrm>
            <a:off x="3082500" y="3757950"/>
            <a:ext cx="2521800" cy="58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4" name="Google Shape;84;p15"/>
          <p:cNvSpPr txBox="1"/>
          <p:nvPr>
            <p:ph hasCustomPrompt="1" idx="2" type="title"/>
          </p:nvPr>
        </p:nvSpPr>
        <p:spPr>
          <a:xfrm>
            <a:off x="2819400" y="1543500"/>
            <a:ext cx="3048000" cy="139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5" name="Shape 85"/>
        <p:cNvGrpSpPr/>
        <p:nvPr/>
      </p:nvGrpSpPr>
      <p:grpSpPr>
        <a:xfrm>
          <a:off x="0" y="0"/>
          <a:ext cx="0" cy="0"/>
          <a:chOff x="0" y="0"/>
          <a:chExt cx="0" cy="0"/>
        </a:xfrm>
      </p:grpSpPr>
      <p:sp>
        <p:nvSpPr>
          <p:cNvPr id="86" name="Google Shape;86;p1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6"/>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6"/>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9" name="Google Shape;89;p16"/>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90" name="Google Shape;90;p16"/>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 name="Google Shape;91;p16"/>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2" name="Google Shape;92;p16"/>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3" name="Google Shape;93;p16"/>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6"/>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5" name="Google Shape;95;p16"/>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6" name="Google Shape;96;p16"/>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6"/>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8" name="Google Shape;98;p16"/>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8">
    <p:spTree>
      <p:nvGrpSpPr>
        <p:cNvPr id="99" name="Shape 99"/>
        <p:cNvGrpSpPr/>
        <p:nvPr/>
      </p:nvGrpSpPr>
      <p:grpSpPr>
        <a:xfrm>
          <a:off x="0" y="0"/>
          <a:ext cx="0" cy="0"/>
          <a:chOff x="0" y="0"/>
          <a:chExt cx="0" cy="0"/>
        </a:xfrm>
      </p:grpSpPr>
      <p:sp>
        <p:nvSpPr>
          <p:cNvPr id="100" name="Google Shape;100;p1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7"/>
          <p:cNvSpPr txBox="1"/>
          <p:nvPr>
            <p:ph idx="2" type="title"/>
          </p:nvPr>
        </p:nvSpPr>
        <p:spPr>
          <a:xfrm>
            <a:off x="738282"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7"/>
          <p:cNvSpPr txBox="1"/>
          <p:nvPr>
            <p:ph hasCustomPrompt="1" idx="3" type="title"/>
          </p:nvPr>
        </p:nvSpPr>
        <p:spPr>
          <a:xfrm>
            <a:off x="738282"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3" name="Google Shape;103;p17"/>
          <p:cNvSpPr txBox="1"/>
          <p:nvPr>
            <p:ph idx="1" type="subTitle"/>
          </p:nvPr>
        </p:nvSpPr>
        <p:spPr>
          <a:xfrm>
            <a:off x="738282" y="3305175"/>
            <a:ext cx="12408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4" name="Google Shape;104;p17"/>
          <p:cNvSpPr txBox="1"/>
          <p:nvPr>
            <p:ph idx="4" type="title"/>
          </p:nvPr>
        </p:nvSpPr>
        <p:spPr>
          <a:xfrm>
            <a:off x="4798032"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5" name="Google Shape;105;p17"/>
          <p:cNvSpPr txBox="1"/>
          <p:nvPr>
            <p:ph hasCustomPrompt="1" idx="5" type="title"/>
          </p:nvPr>
        </p:nvSpPr>
        <p:spPr>
          <a:xfrm>
            <a:off x="4798032"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6" name="Google Shape;106;p17"/>
          <p:cNvSpPr txBox="1"/>
          <p:nvPr>
            <p:ph idx="6" type="subTitle"/>
          </p:nvPr>
        </p:nvSpPr>
        <p:spPr>
          <a:xfrm>
            <a:off x="4798032" y="3305175"/>
            <a:ext cx="12408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7" name="Google Shape;107;p17"/>
          <p:cNvSpPr txBox="1"/>
          <p:nvPr>
            <p:ph idx="7" type="title"/>
          </p:nvPr>
        </p:nvSpPr>
        <p:spPr>
          <a:xfrm>
            <a:off x="2768157"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7"/>
          <p:cNvSpPr txBox="1"/>
          <p:nvPr>
            <p:ph hasCustomPrompt="1" idx="8" type="title"/>
          </p:nvPr>
        </p:nvSpPr>
        <p:spPr>
          <a:xfrm>
            <a:off x="2768157"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9" name="Google Shape;109;p17"/>
          <p:cNvSpPr txBox="1"/>
          <p:nvPr>
            <p:ph idx="9" type="subTitle"/>
          </p:nvPr>
        </p:nvSpPr>
        <p:spPr>
          <a:xfrm>
            <a:off x="2768157" y="3305175"/>
            <a:ext cx="12147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0" name="Google Shape;110;p17"/>
          <p:cNvSpPr txBox="1"/>
          <p:nvPr>
            <p:ph idx="13" type="title"/>
          </p:nvPr>
        </p:nvSpPr>
        <p:spPr>
          <a:xfrm>
            <a:off x="6827907" y="2603650"/>
            <a:ext cx="15726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hasCustomPrompt="1" idx="14" type="title"/>
          </p:nvPr>
        </p:nvSpPr>
        <p:spPr>
          <a:xfrm>
            <a:off x="6827907"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2" name="Google Shape;112;p17"/>
          <p:cNvSpPr txBox="1"/>
          <p:nvPr>
            <p:ph idx="15" type="subTitle"/>
          </p:nvPr>
        </p:nvSpPr>
        <p:spPr>
          <a:xfrm>
            <a:off x="6827907" y="3305175"/>
            <a:ext cx="12675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13" name="Google Shape;113;p17"/>
          <p:cNvGrpSpPr/>
          <p:nvPr/>
        </p:nvGrpSpPr>
        <p:grpSpPr>
          <a:xfrm>
            <a:off x="-25" y="0"/>
            <a:ext cx="9144020" cy="342900"/>
            <a:chOff x="-25" y="0"/>
            <a:chExt cx="9144020" cy="342900"/>
          </a:xfrm>
        </p:grpSpPr>
        <p:sp>
          <p:nvSpPr>
            <p:cNvPr id="114" name="Google Shape;114;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7"/>
            <p:cNvGrpSpPr/>
            <p:nvPr/>
          </p:nvGrpSpPr>
          <p:grpSpPr>
            <a:xfrm>
              <a:off x="215975" y="111150"/>
              <a:ext cx="642950" cy="120600"/>
              <a:chOff x="215975" y="152625"/>
              <a:chExt cx="642950" cy="120600"/>
            </a:xfrm>
          </p:grpSpPr>
          <p:sp>
            <p:nvSpPr>
              <p:cNvPr id="116" name="Google Shape;116;p1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9" name="Shape 119"/>
        <p:cNvGrpSpPr/>
        <p:nvPr/>
      </p:nvGrpSpPr>
      <p:grpSpPr>
        <a:xfrm>
          <a:off x="0" y="0"/>
          <a:ext cx="0" cy="0"/>
          <a:chOff x="0" y="0"/>
          <a:chExt cx="0" cy="0"/>
        </a:xfrm>
      </p:grpSpPr>
      <p:sp>
        <p:nvSpPr>
          <p:cNvPr id="120" name="Google Shape;120;p18"/>
          <p:cNvSpPr txBox="1"/>
          <p:nvPr>
            <p:ph type="title"/>
          </p:nvPr>
        </p:nvSpPr>
        <p:spPr>
          <a:xfrm>
            <a:off x="1398400" y="1481175"/>
            <a:ext cx="6807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8"/>
          <p:cNvSpPr txBox="1"/>
          <p:nvPr>
            <p:ph idx="2" type="title"/>
          </p:nvPr>
        </p:nvSpPr>
        <p:spPr>
          <a:xfrm>
            <a:off x="139839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2" name="Google Shape;122;p18"/>
          <p:cNvSpPr txBox="1"/>
          <p:nvPr>
            <p:ph idx="1" type="subTitle"/>
          </p:nvPr>
        </p:nvSpPr>
        <p:spPr>
          <a:xfrm>
            <a:off x="139840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3" name="Google Shape;123;p18"/>
          <p:cNvSpPr txBox="1"/>
          <p:nvPr>
            <p:ph idx="3" type="title"/>
          </p:nvPr>
        </p:nvSpPr>
        <p:spPr>
          <a:xfrm>
            <a:off x="381289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 name="Google Shape;124;p18"/>
          <p:cNvSpPr txBox="1"/>
          <p:nvPr>
            <p:ph idx="4" type="subTitle"/>
          </p:nvPr>
        </p:nvSpPr>
        <p:spPr>
          <a:xfrm>
            <a:off x="381290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5" name="Google Shape;125;p18"/>
          <p:cNvSpPr txBox="1"/>
          <p:nvPr>
            <p:ph idx="5" type="title"/>
          </p:nvPr>
        </p:nvSpPr>
        <p:spPr>
          <a:xfrm>
            <a:off x="622744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18"/>
          <p:cNvSpPr txBox="1"/>
          <p:nvPr>
            <p:ph idx="6" type="subTitle"/>
          </p:nvPr>
        </p:nvSpPr>
        <p:spPr>
          <a:xfrm>
            <a:off x="622745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27" name="Shape 127"/>
        <p:cNvGrpSpPr/>
        <p:nvPr/>
      </p:nvGrpSpPr>
      <p:grpSpPr>
        <a:xfrm>
          <a:off x="0" y="0"/>
          <a:ext cx="0" cy="0"/>
          <a:chOff x="0" y="0"/>
          <a:chExt cx="0" cy="0"/>
        </a:xfrm>
      </p:grpSpPr>
      <p:sp>
        <p:nvSpPr>
          <p:cNvPr id="128" name="Google Shape;128;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9"/>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9"/>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1" name="Google Shape;131;p19"/>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9"/>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3" name="Google Shape;133;p19"/>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9"/>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135" name="Shape 135"/>
        <p:cNvGrpSpPr/>
        <p:nvPr/>
      </p:nvGrpSpPr>
      <p:grpSpPr>
        <a:xfrm>
          <a:off x="0" y="0"/>
          <a:ext cx="0" cy="0"/>
          <a:chOff x="0" y="0"/>
          <a:chExt cx="0" cy="0"/>
        </a:xfrm>
      </p:grpSpPr>
      <p:sp>
        <p:nvSpPr>
          <p:cNvPr id="136" name="Google Shape;136;p2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0"/>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0"/>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9" name="Google Shape;139;p20"/>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20"/>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1" name="Google Shape;141;p20"/>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20"/>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
    <p:spTree>
      <p:nvGrpSpPr>
        <p:cNvPr id="143" name="Shape 143"/>
        <p:cNvGrpSpPr/>
        <p:nvPr/>
      </p:nvGrpSpPr>
      <p:grpSpPr>
        <a:xfrm>
          <a:off x="0" y="0"/>
          <a:ext cx="0" cy="0"/>
          <a:chOff x="0" y="0"/>
          <a:chExt cx="0" cy="0"/>
        </a:xfrm>
      </p:grpSpPr>
      <p:sp>
        <p:nvSpPr>
          <p:cNvPr id="144" name="Google Shape;144;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21"/>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6" name="Google Shape;146;p21"/>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7" name="Google Shape;147;p21"/>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21"/>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9" name="Google Shape;149;p21"/>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0" name="Google Shape;150;p21"/>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51" name="Google Shape;151;p21"/>
          <p:cNvGrpSpPr/>
          <p:nvPr/>
        </p:nvGrpSpPr>
        <p:grpSpPr>
          <a:xfrm>
            <a:off x="-25" y="0"/>
            <a:ext cx="9144020" cy="342900"/>
            <a:chOff x="-25" y="0"/>
            <a:chExt cx="9144020" cy="342900"/>
          </a:xfrm>
        </p:grpSpPr>
        <p:sp>
          <p:nvSpPr>
            <p:cNvPr id="152" name="Google Shape;152;p2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1"/>
            <p:cNvGrpSpPr/>
            <p:nvPr/>
          </p:nvGrpSpPr>
          <p:grpSpPr>
            <a:xfrm>
              <a:off x="215975" y="111150"/>
              <a:ext cx="642950" cy="120600"/>
              <a:chOff x="215975" y="152625"/>
              <a:chExt cx="642950" cy="120600"/>
            </a:xfrm>
          </p:grpSpPr>
          <p:sp>
            <p:nvSpPr>
              <p:cNvPr id="154" name="Google Shape;154;p2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6">
    <p:spTree>
      <p:nvGrpSpPr>
        <p:cNvPr id="157" name="Shape 157"/>
        <p:cNvGrpSpPr/>
        <p:nvPr/>
      </p:nvGrpSpPr>
      <p:grpSpPr>
        <a:xfrm>
          <a:off x="0" y="0"/>
          <a:ext cx="0" cy="0"/>
          <a:chOff x="0" y="0"/>
          <a:chExt cx="0" cy="0"/>
        </a:xfrm>
      </p:grpSpPr>
      <p:sp>
        <p:nvSpPr>
          <p:cNvPr id="158" name="Google Shape;158;p22"/>
          <p:cNvSpPr txBox="1"/>
          <p:nvPr>
            <p:ph type="title"/>
          </p:nvPr>
        </p:nvSpPr>
        <p:spPr>
          <a:xfrm>
            <a:off x="1244350"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9" name="Google Shape;159;p22"/>
          <p:cNvSpPr txBox="1"/>
          <p:nvPr>
            <p:ph idx="1" type="subTitle"/>
          </p:nvPr>
        </p:nvSpPr>
        <p:spPr>
          <a:xfrm>
            <a:off x="1244350"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0" name="Google Shape;160;p22"/>
          <p:cNvSpPr txBox="1"/>
          <p:nvPr>
            <p:ph idx="2" type="title"/>
          </p:nvPr>
        </p:nvSpPr>
        <p:spPr>
          <a:xfrm>
            <a:off x="3523225"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3" type="subTitle"/>
          </p:nvPr>
        </p:nvSpPr>
        <p:spPr>
          <a:xfrm>
            <a:off x="3523225"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2" name="Google Shape;162;p22"/>
          <p:cNvSpPr txBox="1"/>
          <p:nvPr>
            <p:ph idx="4" type="title"/>
          </p:nvPr>
        </p:nvSpPr>
        <p:spPr>
          <a:xfrm>
            <a:off x="5802101"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5" type="subTitle"/>
          </p:nvPr>
        </p:nvSpPr>
        <p:spPr>
          <a:xfrm>
            <a:off x="5802100"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4" name="Google Shape;164;p22"/>
          <p:cNvSpPr txBox="1"/>
          <p:nvPr>
            <p:ph idx="6"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5" name="Google Shape;165;p22"/>
          <p:cNvGrpSpPr/>
          <p:nvPr/>
        </p:nvGrpSpPr>
        <p:grpSpPr>
          <a:xfrm>
            <a:off x="-25" y="0"/>
            <a:ext cx="9144020" cy="342900"/>
            <a:chOff x="-25" y="0"/>
            <a:chExt cx="9144020" cy="342900"/>
          </a:xfrm>
        </p:grpSpPr>
        <p:sp>
          <p:nvSpPr>
            <p:cNvPr id="166" name="Google Shape;166;p2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22"/>
            <p:cNvGrpSpPr/>
            <p:nvPr/>
          </p:nvGrpSpPr>
          <p:grpSpPr>
            <a:xfrm>
              <a:off x="215975" y="111150"/>
              <a:ext cx="642950" cy="120600"/>
              <a:chOff x="215975" y="152625"/>
              <a:chExt cx="642950" cy="120600"/>
            </a:xfrm>
          </p:grpSpPr>
          <p:sp>
            <p:nvSpPr>
              <p:cNvPr id="168" name="Google Shape;168;p2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29">
    <p:spTree>
      <p:nvGrpSpPr>
        <p:cNvPr id="171" name="Shape 171"/>
        <p:cNvGrpSpPr/>
        <p:nvPr/>
      </p:nvGrpSpPr>
      <p:grpSpPr>
        <a:xfrm>
          <a:off x="0" y="0"/>
          <a:ext cx="0" cy="0"/>
          <a:chOff x="0" y="0"/>
          <a:chExt cx="0" cy="0"/>
        </a:xfrm>
      </p:grpSpPr>
      <p:sp>
        <p:nvSpPr>
          <p:cNvPr id="172" name="Google Shape;172;p23"/>
          <p:cNvSpPr txBox="1"/>
          <p:nvPr>
            <p:ph type="title"/>
          </p:nvPr>
        </p:nvSpPr>
        <p:spPr>
          <a:xfrm>
            <a:off x="1578672" y="2070250"/>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23"/>
          <p:cNvSpPr txBox="1"/>
          <p:nvPr>
            <p:ph idx="1" type="subTitle"/>
          </p:nvPr>
        </p:nvSpPr>
        <p:spPr>
          <a:xfrm>
            <a:off x="3086468" y="2070250"/>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4" name="Google Shape;174;p23"/>
          <p:cNvSpPr txBox="1"/>
          <p:nvPr>
            <p:ph idx="2" type="title"/>
          </p:nvPr>
        </p:nvSpPr>
        <p:spPr>
          <a:xfrm>
            <a:off x="4256762" y="3770625"/>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23"/>
          <p:cNvSpPr txBox="1"/>
          <p:nvPr>
            <p:ph idx="3" type="subTitle"/>
          </p:nvPr>
        </p:nvSpPr>
        <p:spPr>
          <a:xfrm>
            <a:off x="5795473" y="3770625"/>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6" name="Google Shape;176;p23"/>
          <p:cNvSpPr txBox="1"/>
          <p:nvPr>
            <p:ph idx="4" type="title"/>
          </p:nvPr>
        </p:nvSpPr>
        <p:spPr>
          <a:xfrm>
            <a:off x="2916323" y="2913375"/>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23"/>
          <p:cNvSpPr txBox="1"/>
          <p:nvPr>
            <p:ph idx="5" type="subTitle"/>
          </p:nvPr>
        </p:nvSpPr>
        <p:spPr>
          <a:xfrm>
            <a:off x="4458102" y="2913375"/>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8" name="Google Shape;178;p23"/>
          <p:cNvSpPr txBox="1"/>
          <p:nvPr>
            <p:ph idx="6" type="title"/>
          </p:nvPr>
        </p:nvSpPr>
        <p:spPr>
          <a:xfrm>
            <a:off x="714300" y="8544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3"/>
          <p:cNvSpPr txBox="1"/>
          <p:nvPr>
            <p:ph hasCustomPrompt="1" idx="7" type="title"/>
          </p:nvPr>
        </p:nvSpPr>
        <p:spPr>
          <a:xfrm>
            <a:off x="673970" y="2070250"/>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 name="Google Shape;180;p23"/>
          <p:cNvSpPr txBox="1"/>
          <p:nvPr>
            <p:ph hasCustomPrompt="1" idx="8" type="title"/>
          </p:nvPr>
        </p:nvSpPr>
        <p:spPr>
          <a:xfrm>
            <a:off x="2011450" y="2913375"/>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1" name="Google Shape;181;p23"/>
          <p:cNvSpPr txBox="1"/>
          <p:nvPr>
            <p:ph hasCustomPrompt="1" idx="9" type="title"/>
          </p:nvPr>
        </p:nvSpPr>
        <p:spPr>
          <a:xfrm>
            <a:off x="3358961" y="3770625"/>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82" name="Shape 182"/>
        <p:cNvGrpSpPr/>
        <p:nvPr/>
      </p:nvGrpSpPr>
      <p:grpSpPr>
        <a:xfrm>
          <a:off x="0" y="0"/>
          <a:ext cx="0" cy="0"/>
          <a:chOff x="0" y="0"/>
          <a:chExt cx="0" cy="0"/>
        </a:xfrm>
      </p:grpSpPr>
      <p:sp>
        <p:nvSpPr>
          <p:cNvPr id="183" name="Google Shape;183;p2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4"/>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5" name="Google Shape;185;p24"/>
          <p:cNvSpPr txBox="1"/>
          <p:nvPr>
            <p:ph idx="1" type="subTitle"/>
          </p:nvPr>
        </p:nvSpPr>
        <p:spPr>
          <a:xfrm>
            <a:off x="1764375" y="1933575"/>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86" name="Google Shape;186;p24"/>
          <p:cNvSpPr txBox="1"/>
          <p:nvPr>
            <p:ph idx="3" type="title"/>
          </p:nvPr>
        </p:nvSpPr>
        <p:spPr>
          <a:xfrm>
            <a:off x="1764375" y="2652975"/>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7" name="Google Shape;187;p24"/>
          <p:cNvSpPr txBox="1"/>
          <p:nvPr>
            <p:ph idx="4" type="subTitle"/>
          </p:nvPr>
        </p:nvSpPr>
        <p:spPr>
          <a:xfrm>
            <a:off x="1764375" y="3049700"/>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88" name="Google Shape;188;p24"/>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9" name="Google Shape;189;p24"/>
          <p:cNvSpPr txBox="1"/>
          <p:nvPr>
            <p:ph idx="6" type="subTitle"/>
          </p:nvPr>
        </p:nvSpPr>
        <p:spPr>
          <a:xfrm>
            <a:off x="5874375" y="1933575"/>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90" name="Google Shape;190;p24"/>
          <p:cNvSpPr txBox="1"/>
          <p:nvPr>
            <p:ph idx="7" type="title"/>
          </p:nvPr>
        </p:nvSpPr>
        <p:spPr>
          <a:xfrm>
            <a:off x="5874375" y="2652975"/>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1" name="Google Shape;191;p24"/>
          <p:cNvSpPr txBox="1"/>
          <p:nvPr>
            <p:ph idx="8" type="subTitle"/>
          </p:nvPr>
        </p:nvSpPr>
        <p:spPr>
          <a:xfrm>
            <a:off x="5874375" y="3049700"/>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92" name="Google Shape;192;p24"/>
          <p:cNvGrpSpPr/>
          <p:nvPr/>
        </p:nvGrpSpPr>
        <p:grpSpPr>
          <a:xfrm>
            <a:off x="-25" y="0"/>
            <a:ext cx="9144020" cy="342900"/>
            <a:chOff x="-25" y="0"/>
            <a:chExt cx="9144020" cy="342900"/>
          </a:xfrm>
        </p:grpSpPr>
        <p:sp>
          <p:nvSpPr>
            <p:cNvPr id="193" name="Google Shape;19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4"/>
            <p:cNvGrpSpPr/>
            <p:nvPr/>
          </p:nvGrpSpPr>
          <p:grpSpPr>
            <a:xfrm>
              <a:off x="215975" y="111150"/>
              <a:ext cx="642950" cy="120600"/>
              <a:chOff x="215975" y="152625"/>
              <a:chExt cx="642950" cy="120600"/>
            </a:xfrm>
          </p:grpSpPr>
          <p:sp>
            <p:nvSpPr>
              <p:cNvPr id="195" name="Google Shape;19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98" name="Shape 198"/>
        <p:cNvGrpSpPr/>
        <p:nvPr/>
      </p:nvGrpSpPr>
      <p:grpSpPr>
        <a:xfrm>
          <a:off x="0" y="0"/>
          <a:ext cx="0" cy="0"/>
          <a:chOff x="0" y="0"/>
          <a:chExt cx="0" cy="0"/>
        </a:xfrm>
      </p:grpSpPr>
      <p:sp>
        <p:nvSpPr>
          <p:cNvPr id="199" name="Google Shape;199;p2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25"/>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1" name="Google Shape;201;p25"/>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2" name="Google Shape;202;p25"/>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3" name="Google Shape;203;p25"/>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4" name="Google Shape;204;p25"/>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5"/>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6" name="Google Shape;206;p25"/>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7" name="Google Shape;207;p25"/>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spTree>
      <p:nvGrpSpPr>
        <p:cNvPr id="208" name="Shape 208"/>
        <p:cNvGrpSpPr/>
        <p:nvPr/>
      </p:nvGrpSpPr>
      <p:grpSpPr>
        <a:xfrm>
          <a:off x="0" y="0"/>
          <a:ext cx="0" cy="0"/>
          <a:chOff x="0" y="0"/>
          <a:chExt cx="0" cy="0"/>
        </a:xfrm>
      </p:grpSpPr>
      <p:sp>
        <p:nvSpPr>
          <p:cNvPr id="209" name="Google Shape;209;p26"/>
          <p:cNvSpPr txBox="1"/>
          <p:nvPr>
            <p:ph type="title"/>
          </p:nvPr>
        </p:nvSpPr>
        <p:spPr>
          <a:xfrm>
            <a:off x="1233500" y="1049175"/>
            <a:ext cx="67293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210" name="Google Shape;210;p26"/>
          <p:cNvSpPr txBox="1"/>
          <p:nvPr>
            <p:ph idx="2" type="title"/>
          </p:nvPr>
        </p:nvSpPr>
        <p:spPr>
          <a:xfrm>
            <a:off x="1383375" y="2003960"/>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1" name="Google Shape;211;p26"/>
          <p:cNvSpPr txBox="1"/>
          <p:nvPr>
            <p:ph idx="1" type="subTitle"/>
          </p:nvPr>
        </p:nvSpPr>
        <p:spPr>
          <a:xfrm>
            <a:off x="1383375" y="2360975"/>
            <a:ext cx="22767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r">
              <a:spcBef>
                <a:spcPts val="0"/>
              </a:spcBef>
              <a:spcAft>
                <a:spcPts val="0"/>
              </a:spcAft>
              <a:buSzPts val="1300"/>
              <a:buNone/>
              <a:defRPr/>
            </a:lvl2pPr>
            <a:lvl3pPr lvl="2" rtl="0" algn="r">
              <a:spcBef>
                <a:spcPts val="0"/>
              </a:spcBef>
              <a:spcAft>
                <a:spcPts val="0"/>
              </a:spcAft>
              <a:buSzPts val="1300"/>
              <a:buNone/>
              <a:defRPr/>
            </a:lvl3pPr>
            <a:lvl4pPr lvl="3" rtl="0" algn="r">
              <a:spcBef>
                <a:spcPts val="0"/>
              </a:spcBef>
              <a:spcAft>
                <a:spcPts val="0"/>
              </a:spcAft>
              <a:buSzPts val="1300"/>
              <a:buNone/>
              <a:defRPr/>
            </a:lvl4pPr>
            <a:lvl5pPr lvl="4" rtl="0" algn="r">
              <a:spcBef>
                <a:spcPts val="0"/>
              </a:spcBef>
              <a:spcAft>
                <a:spcPts val="0"/>
              </a:spcAft>
              <a:buSzPts val="1300"/>
              <a:buNone/>
              <a:defRPr/>
            </a:lvl5pPr>
            <a:lvl6pPr lvl="5" rtl="0" algn="r">
              <a:spcBef>
                <a:spcPts val="0"/>
              </a:spcBef>
              <a:spcAft>
                <a:spcPts val="0"/>
              </a:spcAft>
              <a:buSzPts val="1300"/>
              <a:buNone/>
              <a:defRPr/>
            </a:lvl6pPr>
            <a:lvl7pPr lvl="6" rtl="0" algn="r">
              <a:spcBef>
                <a:spcPts val="0"/>
              </a:spcBef>
              <a:spcAft>
                <a:spcPts val="0"/>
              </a:spcAft>
              <a:buSzPts val="1300"/>
              <a:buNone/>
              <a:defRPr/>
            </a:lvl7pPr>
            <a:lvl8pPr lvl="7" rtl="0" algn="r">
              <a:spcBef>
                <a:spcPts val="0"/>
              </a:spcBef>
              <a:spcAft>
                <a:spcPts val="0"/>
              </a:spcAft>
              <a:buSzPts val="1300"/>
              <a:buNone/>
              <a:defRPr/>
            </a:lvl8pPr>
            <a:lvl9pPr lvl="8" rtl="0" algn="r">
              <a:spcBef>
                <a:spcPts val="0"/>
              </a:spcBef>
              <a:spcAft>
                <a:spcPts val="0"/>
              </a:spcAft>
              <a:buSzPts val="1300"/>
              <a:buNone/>
              <a:defRPr/>
            </a:lvl9pPr>
          </a:lstStyle>
          <a:p/>
        </p:txBody>
      </p:sp>
      <p:sp>
        <p:nvSpPr>
          <p:cNvPr id="212" name="Google Shape;212;p26"/>
          <p:cNvSpPr txBox="1"/>
          <p:nvPr>
            <p:ph idx="3" type="title"/>
          </p:nvPr>
        </p:nvSpPr>
        <p:spPr>
          <a:xfrm>
            <a:off x="1383375" y="326808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3" name="Google Shape;213;p26"/>
          <p:cNvSpPr txBox="1"/>
          <p:nvPr>
            <p:ph idx="4" type="subTitle"/>
          </p:nvPr>
        </p:nvSpPr>
        <p:spPr>
          <a:xfrm>
            <a:off x="1383375" y="3625101"/>
            <a:ext cx="22767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r">
              <a:spcBef>
                <a:spcPts val="0"/>
              </a:spcBef>
              <a:spcAft>
                <a:spcPts val="0"/>
              </a:spcAft>
              <a:buSzPts val="1300"/>
              <a:buNone/>
              <a:defRPr/>
            </a:lvl2pPr>
            <a:lvl3pPr lvl="2" rtl="0" algn="r">
              <a:spcBef>
                <a:spcPts val="0"/>
              </a:spcBef>
              <a:spcAft>
                <a:spcPts val="0"/>
              </a:spcAft>
              <a:buSzPts val="1300"/>
              <a:buNone/>
              <a:defRPr/>
            </a:lvl3pPr>
            <a:lvl4pPr lvl="3" rtl="0" algn="r">
              <a:spcBef>
                <a:spcPts val="0"/>
              </a:spcBef>
              <a:spcAft>
                <a:spcPts val="0"/>
              </a:spcAft>
              <a:buSzPts val="1300"/>
              <a:buNone/>
              <a:defRPr/>
            </a:lvl4pPr>
            <a:lvl5pPr lvl="4" rtl="0" algn="r">
              <a:spcBef>
                <a:spcPts val="0"/>
              </a:spcBef>
              <a:spcAft>
                <a:spcPts val="0"/>
              </a:spcAft>
              <a:buSzPts val="1300"/>
              <a:buNone/>
              <a:defRPr/>
            </a:lvl5pPr>
            <a:lvl6pPr lvl="5" rtl="0" algn="r">
              <a:spcBef>
                <a:spcPts val="0"/>
              </a:spcBef>
              <a:spcAft>
                <a:spcPts val="0"/>
              </a:spcAft>
              <a:buSzPts val="1300"/>
              <a:buNone/>
              <a:defRPr/>
            </a:lvl6pPr>
            <a:lvl7pPr lvl="6" rtl="0" algn="r">
              <a:spcBef>
                <a:spcPts val="0"/>
              </a:spcBef>
              <a:spcAft>
                <a:spcPts val="0"/>
              </a:spcAft>
              <a:buSzPts val="1300"/>
              <a:buNone/>
              <a:defRPr/>
            </a:lvl7pPr>
            <a:lvl8pPr lvl="7" rtl="0" algn="r">
              <a:spcBef>
                <a:spcPts val="0"/>
              </a:spcBef>
              <a:spcAft>
                <a:spcPts val="0"/>
              </a:spcAft>
              <a:buSzPts val="1300"/>
              <a:buNone/>
              <a:defRPr/>
            </a:lvl8pPr>
            <a:lvl9pPr lvl="8" rtl="0" algn="r">
              <a:spcBef>
                <a:spcPts val="0"/>
              </a:spcBef>
              <a:spcAft>
                <a:spcPts val="0"/>
              </a:spcAft>
              <a:buSzPts val="1300"/>
              <a:buNone/>
              <a:defRPr/>
            </a:lvl9pPr>
          </a:lstStyle>
          <a:p/>
        </p:txBody>
      </p:sp>
      <p:sp>
        <p:nvSpPr>
          <p:cNvPr id="214" name="Google Shape;214;p26"/>
          <p:cNvSpPr txBox="1"/>
          <p:nvPr>
            <p:ph idx="5" type="title"/>
          </p:nvPr>
        </p:nvSpPr>
        <p:spPr>
          <a:xfrm>
            <a:off x="5493375" y="200396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6"/>
          <p:cNvSpPr txBox="1"/>
          <p:nvPr>
            <p:ph idx="6" type="subTitle"/>
          </p:nvPr>
        </p:nvSpPr>
        <p:spPr>
          <a:xfrm>
            <a:off x="5493375" y="2360975"/>
            <a:ext cx="2276700" cy="638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6" name="Google Shape;216;p26"/>
          <p:cNvSpPr txBox="1"/>
          <p:nvPr>
            <p:ph idx="7" type="title"/>
          </p:nvPr>
        </p:nvSpPr>
        <p:spPr>
          <a:xfrm>
            <a:off x="5493375" y="326808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7" name="Google Shape;217;p26"/>
          <p:cNvSpPr txBox="1"/>
          <p:nvPr>
            <p:ph idx="8" type="subTitle"/>
          </p:nvPr>
        </p:nvSpPr>
        <p:spPr>
          <a:xfrm>
            <a:off x="5493375" y="3625101"/>
            <a:ext cx="2276700" cy="638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6">
    <p:spTree>
      <p:nvGrpSpPr>
        <p:cNvPr id="218" name="Shape 218"/>
        <p:cNvGrpSpPr/>
        <p:nvPr/>
      </p:nvGrpSpPr>
      <p:grpSpPr>
        <a:xfrm>
          <a:off x="0" y="0"/>
          <a:ext cx="0" cy="0"/>
          <a:chOff x="0" y="0"/>
          <a:chExt cx="0" cy="0"/>
        </a:xfrm>
      </p:grpSpPr>
      <p:grpSp>
        <p:nvGrpSpPr>
          <p:cNvPr id="219" name="Google Shape;219;p27"/>
          <p:cNvGrpSpPr/>
          <p:nvPr/>
        </p:nvGrpSpPr>
        <p:grpSpPr>
          <a:xfrm>
            <a:off x="-25" y="0"/>
            <a:ext cx="9144020" cy="342900"/>
            <a:chOff x="-25" y="0"/>
            <a:chExt cx="9144020" cy="342900"/>
          </a:xfrm>
        </p:grpSpPr>
        <p:sp>
          <p:nvSpPr>
            <p:cNvPr id="220" name="Google Shape;220;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7"/>
            <p:cNvGrpSpPr/>
            <p:nvPr/>
          </p:nvGrpSpPr>
          <p:grpSpPr>
            <a:xfrm>
              <a:off x="215975" y="111150"/>
              <a:ext cx="642950" cy="120600"/>
              <a:chOff x="215975" y="152625"/>
              <a:chExt cx="642950" cy="120600"/>
            </a:xfrm>
          </p:grpSpPr>
          <p:sp>
            <p:nvSpPr>
              <p:cNvPr id="222" name="Google Shape;222;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27"/>
          <p:cNvGrpSpPr/>
          <p:nvPr/>
        </p:nvGrpSpPr>
        <p:grpSpPr>
          <a:xfrm>
            <a:off x="66650" y="204750"/>
            <a:ext cx="9077378" cy="4938900"/>
            <a:chOff x="104750" y="204750"/>
            <a:chExt cx="9077378" cy="4938900"/>
          </a:xfrm>
        </p:grpSpPr>
        <p:grpSp>
          <p:nvGrpSpPr>
            <p:cNvPr id="226" name="Google Shape;226;p27"/>
            <p:cNvGrpSpPr/>
            <p:nvPr/>
          </p:nvGrpSpPr>
          <p:grpSpPr>
            <a:xfrm>
              <a:off x="104750" y="206700"/>
              <a:ext cx="9077378" cy="342900"/>
              <a:chOff x="-25" y="0"/>
              <a:chExt cx="9182983" cy="342900"/>
            </a:xfrm>
          </p:grpSpPr>
          <p:sp>
            <p:nvSpPr>
              <p:cNvPr id="227" name="Google Shape;227;p27"/>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7"/>
              <p:cNvGrpSpPr/>
              <p:nvPr/>
            </p:nvGrpSpPr>
            <p:grpSpPr>
              <a:xfrm>
                <a:off x="215975" y="111150"/>
                <a:ext cx="642950" cy="120600"/>
                <a:chOff x="215975" y="152625"/>
                <a:chExt cx="642950" cy="120600"/>
              </a:xfrm>
            </p:grpSpPr>
            <p:sp>
              <p:nvSpPr>
                <p:cNvPr id="229" name="Google Shape;229;p2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2" name="Google Shape;232;p27"/>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233" name="Google Shape;233;p27"/>
          <p:cNvSpPr txBox="1"/>
          <p:nvPr>
            <p:ph type="title"/>
          </p:nvPr>
        </p:nvSpPr>
        <p:spPr>
          <a:xfrm>
            <a:off x="729137"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4" name="Google Shape;234;p27"/>
          <p:cNvSpPr txBox="1"/>
          <p:nvPr>
            <p:ph idx="1" type="subTitle"/>
          </p:nvPr>
        </p:nvSpPr>
        <p:spPr>
          <a:xfrm>
            <a:off x="729156"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5" name="Google Shape;235;p27"/>
          <p:cNvSpPr txBox="1"/>
          <p:nvPr>
            <p:ph idx="2" type="title"/>
          </p:nvPr>
        </p:nvSpPr>
        <p:spPr>
          <a:xfrm>
            <a:off x="4788806"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6" name="Google Shape;236;p27"/>
          <p:cNvSpPr txBox="1"/>
          <p:nvPr>
            <p:ph idx="3" type="subTitle"/>
          </p:nvPr>
        </p:nvSpPr>
        <p:spPr>
          <a:xfrm>
            <a:off x="4788801"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7" name="Google Shape;237;p27"/>
          <p:cNvSpPr txBox="1"/>
          <p:nvPr>
            <p:ph idx="4" type="title"/>
          </p:nvPr>
        </p:nvSpPr>
        <p:spPr>
          <a:xfrm>
            <a:off x="2758990"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8" name="Google Shape;238;p27"/>
          <p:cNvSpPr txBox="1"/>
          <p:nvPr>
            <p:ph idx="5" type="subTitle"/>
          </p:nvPr>
        </p:nvSpPr>
        <p:spPr>
          <a:xfrm>
            <a:off x="2758989"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9" name="Google Shape;239;p27"/>
          <p:cNvSpPr txBox="1"/>
          <p:nvPr>
            <p:ph idx="6" type="title"/>
          </p:nvPr>
        </p:nvSpPr>
        <p:spPr>
          <a:xfrm>
            <a:off x="6818660"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0" name="Google Shape;240;p27"/>
          <p:cNvSpPr txBox="1"/>
          <p:nvPr>
            <p:ph idx="7" type="subTitle"/>
          </p:nvPr>
        </p:nvSpPr>
        <p:spPr>
          <a:xfrm>
            <a:off x="6818636"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1" name="Google Shape;241;p27"/>
          <p:cNvSpPr txBox="1"/>
          <p:nvPr>
            <p:ph idx="8"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242" name="Shape 242"/>
        <p:cNvGrpSpPr/>
        <p:nvPr/>
      </p:nvGrpSpPr>
      <p:grpSpPr>
        <a:xfrm>
          <a:off x="0" y="0"/>
          <a:ext cx="0" cy="0"/>
          <a:chOff x="0" y="0"/>
          <a:chExt cx="0" cy="0"/>
        </a:xfrm>
      </p:grpSpPr>
      <p:sp>
        <p:nvSpPr>
          <p:cNvPr id="243" name="Google Shape;243;p2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28"/>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5" name="Google Shape;245;p28"/>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6" name="Google Shape;246;p28"/>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7" name="Google Shape;247;p28"/>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8" name="Google Shape;248;p28"/>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9" name="Google Shape;249;p28"/>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0" name="Google Shape;250;p28"/>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1" name="Google Shape;251;p28"/>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2" name="Google Shape;252;p28"/>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3" name="Google Shape;253;p28"/>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4" name="Google Shape;254;p28"/>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5" name="Google Shape;255;p28"/>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256" name="Google Shape;256;p28"/>
          <p:cNvGrpSpPr/>
          <p:nvPr/>
        </p:nvGrpSpPr>
        <p:grpSpPr>
          <a:xfrm>
            <a:off x="-25" y="0"/>
            <a:ext cx="9144020" cy="342900"/>
            <a:chOff x="-25" y="0"/>
            <a:chExt cx="9144020" cy="342900"/>
          </a:xfrm>
        </p:grpSpPr>
        <p:sp>
          <p:nvSpPr>
            <p:cNvPr id="257" name="Google Shape;257;p2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8"/>
            <p:cNvGrpSpPr/>
            <p:nvPr/>
          </p:nvGrpSpPr>
          <p:grpSpPr>
            <a:xfrm>
              <a:off x="215975" y="111150"/>
              <a:ext cx="642950" cy="120600"/>
              <a:chOff x="215975" y="152625"/>
              <a:chExt cx="642950" cy="120600"/>
            </a:xfrm>
          </p:grpSpPr>
          <p:sp>
            <p:nvSpPr>
              <p:cNvPr id="259" name="Google Shape;259;p2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 name="Google Shape;262;p28"/>
          <p:cNvGrpSpPr/>
          <p:nvPr/>
        </p:nvGrpSpPr>
        <p:grpSpPr>
          <a:xfrm>
            <a:off x="66650" y="204750"/>
            <a:ext cx="9077378" cy="4938900"/>
            <a:chOff x="104750" y="204750"/>
            <a:chExt cx="9077378" cy="4938900"/>
          </a:xfrm>
        </p:grpSpPr>
        <p:grpSp>
          <p:nvGrpSpPr>
            <p:cNvPr id="263" name="Google Shape;263;p28"/>
            <p:cNvGrpSpPr/>
            <p:nvPr/>
          </p:nvGrpSpPr>
          <p:grpSpPr>
            <a:xfrm>
              <a:off x="104750" y="206700"/>
              <a:ext cx="9077378" cy="342900"/>
              <a:chOff x="-25" y="0"/>
              <a:chExt cx="9182983" cy="342900"/>
            </a:xfrm>
          </p:grpSpPr>
          <p:sp>
            <p:nvSpPr>
              <p:cNvPr id="264" name="Google Shape;264;p2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8"/>
              <p:cNvGrpSpPr/>
              <p:nvPr/>
            </p:nvGrpSpPr>
            <p:grpSpPr>
              <a:xfrm>
                <a:off x="215975" y="111150"/>
                <a:ext cx="642950" cy="120600"/>
                <a:chOff x="215975" y="152625"/>
                <a:chExt cx="642950" cy="120600"/>
              </a:xfrm>
            </p:grpSpPr>
            <p:sp>
              <p:nvSpPr>
                <p:cNvPr id="266" name="Google Shape;266;p2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69" name="Google Shape;269;p28"/>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th columns">
  <p:cSld name="CUSTOM_24">
    <p:spTree>
      <p:nvGrpSpPr>
        <p:cNvPr id="270" name="Shape 270"/>
        <p:cNvGrpSpPr/>
        <p:nvPr/>
      </p:nvGrpSpPr>
      <p:grpSpPr>
        <a:xfrm>
          <a:off x="0" y="0"/>
          <a:ext cx="0" cy="0"/>
          <a:chOff x="0" y="0"/>
          <a:chExt cx="0" cy="0"/>
        </a:xfrm>
      </p:grpSpPr>
      <p:sp>
        <p:nvSpPr>
          <p:cNvPr id="271" name="Google Shape;271;p2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272" name="Google Shape;272;p29"/>
          <p:cNvSpPr txBox="1"/>
          <p:nvPr>
            <p:ph idx="2" type="title"/>
          </p:nvPr>
        </p:nvSpPr>
        <p:spPr>
          <a:xfrm>
            <a:off x="706525" y="1632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3" name="Google Shape;273;p29"/>
          <p:cNvSpPr txBox="1"/>
          <p:nvPr>
            <p:ph idx="1" type="subTitle"/>
          </p:nvPr>
        </p:nvSpPr>
        <p:spPr>
          <a:xfrm>
            <a:off x="708450" y="20024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74" name="Google Shape;274;p29"/>
          <p:cNvSpPr txBox="1"/>
          <p:nvPr>
            <p:ph idx="3" type="title"/>
          </p:nvPr>
        </p:nvSpPr>
        <p:spPr>
          <a:xfrm>
            <a:off x="706525" y="2383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5" name="Google Shape;275;p29"/>
          <p:cNvSpPr txBox="1"/>
          <p:nvPr>
            <p:ph idx="4" type="subTitle"/>
          </p:nvPr>
        </p:nvSpPr>
        <p:spPr>
          <a:xfrm>
            <a:off x="708450" y="27529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76" name="Google Shape;276;p29"/>
          <p:cNvSpPr txBox="1"/>
          <p:nvPr>
            <p:ph idx="5" type="title"/>
          </p:nvPr>
        </p:nvSpPr>
        <p:spPr>
          <a:xfrm>
            <a:off x="4557279" y="1632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7" name="Google Shape;277;p29"/>
          <p:cNvSpPr txBox="1"/>
          <p:nvPr>
            <p:ph idx="6" type="subTitle"/>
          </p:nvPr>
        </p:nvSpPr>
        <p:spPr>
          <a:xfrm>
            <a:off x="4559069" y="20024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78" name="Google Shape;278;p29"/>
          <p:cNvSpPr txBox="1"/>
          <p:nvPr>
            <p:ph idx="7" type="title"/>
          </p:nvPr>
        </p:nvSpPr>
        <p:spPr>
          <a:xfrm>
            <a:off x="4557279" y="2383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9" name="Google Shape;279;p29"/>
          <p:cNvSpPr txBox="1"/>
          <p:nvPr>
            <p:ph idx="8" type="subTitle"/>
          </p:nvPr>
        </p:nvSpPr>
        <p:spPr>
          <a:xfrm>
            <a:off x="4559069" y="27529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0" name="Google Shape;280;p29"/>
          <p:cNvSpPr txBox="1"/>
          <p:nvPr>
            <p:ph idx="9" type="title"/>
          </p:nvPr>
        </p:nvSpPr>
        <p:spPr>
          <a:xfrm>
            <a:off x="706525" y="3884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1" name="Google Shape;281;p29"/>
          <p:cNvSpPr txBox="1"/>
          <p:nvPr>
            <p:ph idx="13" type="subTitle"/>
          </p:nvPr>
        </p:nvSpPr>
        <p:spPr>
          <a:xfrm>
            <a:off x="708450" y="42539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2" name="Google Shape;282;p29"/>
          <p:cNvSpPr txBox="1"/>
          <p:nvPr>
            <p:ph idx="14" type="title"/>
          </p:nvPr>
        </p:nvSpPr>
        <p:spPr>
          <a:xfrm>
            <a:off x="4557279" y="3884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3" name="Google Shape;283;p29"/>
          <p:cNvSpPr txBox="1"/>
          <p:nvPr>
            <p:ph idx="15" type="subTitle"/>
          </p:nvPr>
        </p:nvSpPr>
        <p:spPr>
          <a:xfrm>
            <a:off x="4559069" y="42539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4" name="Google Shape;284;p29"/>
          <p:cNvSpPr txBox="1"/>
          <p:nvPr>
            <p:ph idx="16" type="title"/>
          </p:nvPr>
        </p:nvSpPr>
        <p:spPr>
          <a:xfrm>
            <a:off x="706525" y="3133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5" name="Google Shape;285;p29"/>
          <p:cNvSpPr txBox="1"/>
          <p:nvPr>
            <p:ph idx="17" type="subTitle"/>
          </p:nvPr>
        </p:nvSpPr>
        <p:spPr>
          <a:xfrm>
            <a:off x="708450" y="35034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6" name="Google Shape;286;p29"/>
          <p:cNvSpPr txBox="1"/>
          <p:nvPr>
            <p:ph idx="18" type="title"/>
          </p:nvPr>
        </p:nvSpPr>
        <p:spPr>
          <a:xfrm>
            <a:off x="4557279" y="3133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7" name="Google Shape;287;p29"/>
          <p:cNvSpPr txBox="1"/>
          <p:nvPr>
            <p:ph idx="19" type="subTitle"/>
          </p:nvPr>
        </p:nvSpPr>
        <p:spPr>
          <a:xfrm>
            <a:off x="4559069" y="35034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288" name="Google Shape;288;p29"/>
          <p:cNvGrpSpPr/>
          <p:nvPr/>
        </p:nvGrpSpPr>
        <p:grpSpPr>
          <a:xfrm>
            <a:off x="-25" y="0"/>
            <a:ext cx="9144020" cy="342900"/>
            <a:chOff x="-25" y="0"/>
            <a:chExt cx="9144020" cy="342900"/>
          </a:xfrm>
        </p:grpSpPr>
        <p:sp>
          <p:nvSpPr>
            <p:cNvPr id="289" name="Google Shape;289;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9"/>
            <p:cNvGrpSpPr/>
            <p:nvPr/>
          </p:nvGrpSpPr>
          <p:grpSpPr>
            <a:xfrm>
              <a:off x="215975" y="111150"/>
              <a:ext cx="642950" cy="120600"/>
              <a:chOff x="215975" y="152625"/>
              <a:chExt cx="642950" cy="120600"/>
            </a:xfrm>
          </p:grpSpPr>
          <p:sp>
            <p:nvSpPr>
              <p:cNvPr id="291" name="Google Shape;291;p2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7">
    <p:spTree>
      <p:nvGrpSpPr>
        <p:cNvPr id="294" name="Shape 294"/>
        <p:cNvGrpSpPr/>
        <p:nvPr/>
      </p:nvGrpSpPr>
      <p:grpSpPr>
        <a:xfrm>
          <a:off x="0" y="0"/>
          <a:ext cx="0" cy="0"/>
          <a:chOff x="0" y="0"/>
          <a:chExt cx="0" cy="0"/>
        </a:xfrm>
      </p:grpSpPr>
      <p:sp>
        <p:nvSpPr>
          <p:cNvPr id="295" name="Google Shape;295;p3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6" name="Google Shape;296;p30"/>
          <p:cNvGrpSpPr/>
          <p:nvPr/>
        </p:nvGrpSpPr>
        <p:grpSpPr>
          <a:xfrm>
            <a:off x="-25" y="0"/>
            <a:ext cx="9144020" cy="342900"/>
            <a:chOff x="-25" y="0"/>
            <a:chExt cx="9144020" cy="342900"/>
          </a:xfrm>
        </p:grpSpPr>
        <p:sp>
          <p:nvSpPr>
            <p:cNvPr id="297" name="Google Shape;297;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 name="Google Shape;302;p30"/>
          <p:cNvGrpSpPr/>
          <p:nvPr/>
        </p:nvGrpSpPr>
        <p:grpSpPr>
          <a:xfrm>
            <a:off x="66650" y="204750"/>
            <a:ext cx="9077378" cy="4938900"/>
            <a:chOff x="104750" y="204750"/>
            <a:chExt cx="9077378" cy="4938900"/>
          </a:xfrm>
        </p:grpSpPr>
        <p:grpSp>
          <p:nvGrpSpPr>
            <p:cNvPr id="303" name="Google Shape;303;p30"/>
            <p:cNvGrpSpPr/>
            <p:nvPr/>
          </p:nvGrpSpPr>
          <p:grpSpPr>
            <a:xfrm>
              <a:off x="104750" y="206700"/>
              <a:ext cx="9077378" cy="342900"/>
              <a:chOff x="-25" y="0"/>
              <a:chExt cx="9182983" cy="342900"/>
            </a:xfrm>
          </p:grpSpPr>
          <p:sp>
            <p:nvSpPr>
              <p:cNvPr id="304" name="Google Shape;304;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0"/>
              <p:cNvGrpSpPr/>
              <p:nvPr/>
            </p:nvGrpSpPr>
            <p:grpSpPr>
              <a:xfrm>
                <a:off x="215975" y="111150"/>
                <a:ext cx="642950" cy="120600"/>
                <a:chOff x="215975" y="152625"/>
                <a:chExt cx="642950" cy="120600"/>
              </a:xfrm>
            </p:grpSpPr>
            <p:sp>
              <p:nvSpPr>
                <p:cNvPr id="306" name="Google Shape;306;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9" name="Google Shape;309;p3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
        <p:nvSpPr>
          <p:cNvPr id="310" name="Google Shape;310;p30"/>
          <p:cNvSpPr txBox="1"/>
          <p:nvPr>
            <p:ph idx="2" type="title"/>
          </p:nvPr>
        </p:nvSpPr>
        <p:spPr>
          <a:xfrm>
            <a:off x="1501742" y="175249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1" name="Google Shape;311;p30"/>
          <p:cNvSpPr txBox="1"/>
          <p:nvPr>
            <p:ph idx="1" type="subTitle"/>
          </p:nvPr>
        </p:nvSpPr>
        <p:spPr>
          <a:xfrm>
            <a:off x="1501742" y="2111123"/>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2" name="Google Shape;312;p30"/>
          <p:cNvSpPr txBox="1"/>
          <p:nvPr>
            <p:ph idx="3" type="title"/>
          </p:nvPr>
        </p:nvSpPr>
        <p:spPr>
          <a:xfrm>
            <a:off x="1501754" y="2654504"/>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3" name="Google Shape;313;p30"/>
          <p:cNvSpPr txBox="1"/>
          <p:nvPr>
            <p:ph idx="4" type="subTitle"/>
          </p:nvPr>
        </p:nvSpPr>
        <p:spPr>
          <a:xfrm>
            <a:off x="1501760" y="3013129"/>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4" name="Google Shape;314;p30"/>
          <p:cNvSpPr txBox="1"/>
          <p:nvPr>
            <p:ph idx="5" type="title"/>
          </p:nvPr>
        </p:nvSpPr>
        <p:spPr>
          <a:xfrm>
            <a:off x="5360167" y="175249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5" name="Google Shape;315;p30"/>
          <p:cNvSpPr txBox="1"/>
          <p:nvPr>
            <p:ph idx="6" type="subTitle"/>
          </p:nvPr>
        </p:nvSpPr>
        <p:spPr>
          <a:xfrm>
            <a:off x="5360178" y="2111123"/>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6" name="Google Shape;316;p30"/>
          <p:cNvSpPr txBox="1"/>
          <p:nvPr>
            <p:ph idx="7" type="title"/>
          </p:nvPr>
        </p:nvSpPr>
        <p:spPr>
          <a:xfrm>
            <a:off x="1501742" y="3556523"/>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7" name="Google Shape;317;p30"/>
          <p:cNvSpPr txBox="1"/>
          <p:nvPr>
            <p:ph idx="8" type="subTitle"/>
          </p:nvPr>
        </p:nvSpPr>
        <p:spPr>
          <a:xfrm>
            <a:off x="1501742" y="3915148"/>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8" name="Google Shape;318;p30"/>
          <p:cNvSpPr txBox="1"/>
          <p:nvPr>
            <p:ph idx="9" type="title"/>
          </p:nvPr>
        </p:nvSpPr>
        <p:spPr>
          <a:xfrm>
            <a:off x="5360192" y="2654504"/>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9" name="Google Shape;319;p30"/>
          <p:cNvSpPr txBox="1"/>
          <p:nvPr>
            <p:ph idx="13" type="subTitle"/>
          </p:nvPr>
        </p:nvSpPr>
        <p:spPr>
          <a:xfrm>
            <a:off x="5360197" y="3013129"/>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20" name="Google Shape;320;p30"/>
          <p:cNvSpPr txBox="1"/>
          <p:nvPr>
            <p:ph idx="14" type="title"/>
          </p:nvPr>
        </p:nvSpPr>
        <p:spPr>
          <a:xfrm>
            <a:off x="5360167" y="3556523"/>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21" name="Google Shape;321;p30"/>
          <p:cNvSpPr txBox="1"/>
          <p:nvPr>
            <p:ph idx="15" type="subTitle"/>
          </p:nvPr>
        </p:nvSpPr>
        <p:spPr>
          <a:xfrm>
            <a:off x="5360178" y="3915148"/>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4" name="Google Shape;24;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 name="Google Shape;32;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322" name="Shape 322"/>
        <p:cNvGrpSpPr/>
        <p:nvPr/>
      </p:nvGrpSpPr>
      <p:grpSpPr>
        <a:xfrm>
          <a:off x="0" y="0"/>
          <a:ext cx="0" cy="0"/>
          <a:chOff x="0" y="0"/>
          <a:chExt cx="0" cy="0"/>
        </a:xfrm>
      </p:grpSpPr>
      <p:sp>
        <p:nvSpPr>
          <p:cNvPr id="323" name="Google Shape;323;p31"/>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4" name="Google Shape;324;p31"/>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25" name="Google Shape;325;p31"/>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26" name="Google Shape;326;p31"/>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7" name="Google Shape;327;p31"/>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8" name="Google Shape;328;p31"/>
          <p:cNvGrpSpPr/>
          <p:nvPr/>
        </p:nvGrpSpPr>
        <p:grpSpPr>
          <a:xfrm>
            <a:off x="-25" y="0"/>
            <a:ext cx="9144020" cy="342900"/>
            <a:chOff x="-25" y="0"/>
            <a:chExt cx="9144020" cy="342900"/>
          </a:xfrm>
        </p:grpSpPr>
        <p:sp>
          <p:nvSpPr>
            <p:cNvPr id="329" name="Google Shape;329;p3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1"/>
            <p:cNvGrpSpPr/>
            <p:nvPr/>
          </p:nvGrpSpPr>
          <p:grpSpPr>
            <a:xfrm>
              <a:off x="215975" y="111150"/>
              <a:ext cx="642950" cy="120600"/>
              <a:chOff x="215975" y="152625"/>
              <a:chExt cx="642950" cy="120600"/>
            </a:xfrm>
          </p:grpSpPr>
          <p:sp>
            <p:nvSpPr>
              <p:cNvPr id="331" name="Google Shape;331;p3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 name="Google Shape;334;p31"/>
          <p:cNvGrpSpPr/>
          <p:nvPr/>
        </p:nvGrpSpPr>
        <p:grpSpPr>
          <a:xfrm>
            <a:off x="66650" y="204750"/>
            <a:ext cx="9077378" cy="4938900"/>
            <a:chOff x="104750" y="204750"/>
            <a:chExt cx="9077378" cy="4938900"/>
          </a:xfrm>
        </p:grpSpPr>
        <p:grpSp>
          <p:nvGrpSpPr>
            <p:cNvPr id="335" name="Google Shape;335;p31"/>
            <p:cNvGrpSpPr/>
            <p:nvPr/>
          </p:nvGrpSpPr>
          <p:grpSpPr>
            <a:xfrm>
              <a:off x="104750" y="206700"/>
              <a:ext cx="9077378" cy="342900"/>
              <a:chOff x="-25" y="0"/>
              <a:chExt cx="9182983" cy="342900"/>
            </a:xfrm>
          </p:grpSpPr>
          <p:sp>
            <p:nvSpPr>
              <p:cNvPr id="336" name="Google Shape;336;p3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1"/>
              <p:cNvGrpSpPr/>
              <p:nvPr/>
            </p:nvGrpSpPr>
            <p:grpSpPr>
              <a:xfrm>
                <a:off x="215975" y="111150"/>
                <a:ext cx="642950" cy="120600"/>
                <a:chOff x="215975" y="152625"/>
                <a:chExt cx="642950" cy="120600"/>
              </a:xfrm>
            </p:grpSpPr>
            <p:sp>
              <p:nvSpPr>
                <p:cNvPr id="338" name="Google Shape;338;p3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41" name="Google Shape;341;p31"/>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342" name="Shape 342"/>
        <p:cNvGrpSpPr/>
        <p:nvPr/>
      </p:nvGrpSpPr>
      <p:grpSpPr>
        <a:xfrm>
          <a:off x="0" y="0"/>
          <a:ext cx="0" cy="0"/>
          <a:chOff x="0" y="0"/>
          <a:chExt cx="0" cy="0"/>
        </a:xfrm>
      </p:grpSpPr>
      <p:grpSp>
        <p:nvGrpSpPr>
          <p:cNvPr id="343" name="Google Shape;343;p32"/>
          <p:cNvGrpSpPr/>
          <p:nvPr/>
        </p:nvGrpSpPr>
        <p:grpSpPr>
          <a:xfrm>
            <a:off x="-25" y="0"/>
            <a:ext cx="9144020" cy="342900"/>
            <a:chOff x="-25" y="0"/>
            <a:chExt cx="9144020" cy="342900"/>
          </a:xfrm>
        </p:grpSpPr>
        <p:sp>
          <p:nvSpPr>
            <p:cNvPr id="344" name="Google Shape;344;p3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2"/>
            <p:cNvGrpSpPr/>
            <p:nvPr/>
          </p:nvGrpSpPr>
          <p:grpSpPr>
            <a:xfrm>
              <a:off x="215975" y="111150"/>
              <a:ext cx="642950" cy="120600"/>
              <a:chOff x="215975" y="152625"/>
              <a:chExt cx="642950" cy="120600"/>
            </a:xfrm>
          </p:grpSpPr>
          <p:sp>
            <p:nvSpPr>
              <p:cNvPr id="346" name="Google Shape;346;p3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 name="Google Shape;349;p32"/>
          <p:cNvGrpSpPr/>
          <p:nvPr/>
        </p:nvGrpSpPr>
        <p:grpSpPr>
          <a:xfrm>
            <a:off x="66650" y="204750"/>
            <a:ext cx="9077378" cy="4938900"/>
            <a:chOff x="104750" y="204750"/>
            <a:chExt cx="9077378" cy="4938900"/>
          </a:xfrm>
        </p:grpSpPr>
        <p:grpSp>
          <p:nvGrpSpPr>
            <p:cNvPr id="350" name="Google Shape;350;p32"/>
            <p:cNvGrpSpPr/>
            <p:nvPr/>
          </p:nvGrpSpPr>
          <p:grpSpPr>
            <a:xfrm>
              <a:off x="104750" y="206700"/>
              <a:ext cx="9077378" cy="342900"/>
              <a:chOff x="-25" y="0"/>
              <a:chExt cx="9182983" cy="342900"/>
            </a:xfrm>
          </p:grpSpPr>
          <p:sp>
            <p:nvSpPr>
              <p:cNvPr id="351" name="Google Shape;351;p32"/>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2"/>
              <p:cNvGrpSpPr/>
              <p:nvPr/>
            </p:nvGrpSpPr>
            <p:grpSpPr>
              <a:xfrm>
                <a:off x="215975" y="111150"/>
                <a:ext cx="642950" cy="120600"/>
                <a:chOff x="215975" y="152625"/>
                <a:chExt cx="642950" cy="120600"/>
              </a:xfrm>
            </p:grpSpPr>
            <p:sp>
              <p:nvSpPr>
                <p:cNvPr id="353" name="Google Shape;353;p3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56" name="Google Shape;356;p32"/>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57" name="Google Shape;357;p32"/>
          <p:cNvSpPr txBox="1"/>
          <p:nvPr>
            <p:ph type="title"/>
          </p:nvPr>
        </p:nvSpPr>
        <p:spPr>
          <a:xfrm>
            <a:off x="2279759" y="352195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8" name="Google Shape;358;p32"/>
          <p:cNvSpPr txBox="1"/>
          <p:nvPr>
            <p:ph idx="1" type="subTitle"/>
          </p:nvPr>
        </p:nvSpPr>
        <p:spPr>
          <a:xfrm>
            <a:off x="5352750" y="1858275"/>
            <a:ext cx="2563500" cy="8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59" name="Google Shape;359;p32"/>
          <p:cNvSpPr txBox="1"/>
          <p:nvPr>
            <p:ph idx="2" type="subTitle"/>
          </p:nvPr>
        </p:nvSpPr>
        <p:spPr>
          <a:xfrm>
            <a:off x="5352750" y="3284950"/>
            <a:ext cx="25635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0" name="Google Shape;360;p32"/>
          <p:cNvSpPr txBox="1"/>
          <p:nvPr>
            <p:ph idx="3" type="title"/>
          </p:nvPr>
        </p:nvSpPr>
        <p:spPr>
          <a:xfrm>
            <a:off x="2279752" y="20651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61" name="Google Shape;361;p32"/>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362" name="Shape 362"/>
        <p:cNvGrpSpPr/>
        <p:nvPr/>
      </p:nvGrpSpPr>
      <p:grpSpPr>
        <a:xfrm>
          <a:off x="0" y="0"/>
          <a:ext cx="0" cy="0"/>
          <a:chOff x="0" y="0"/>
          <a:chExt cx="0" cy="0"/>
        </a:xfrm>
      </p:grpSpPr>
      <p:sp>
        <p:nvSpPr>
          <p:cNvPr id="363" name="Google Shape;363;p3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4" name="Google Shape;364;p33"/>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5" name="Google Shape;365;p33"/>
          <p:cNvSpPr txBox="1"/>
          <p:nvPr>
            <p:ph idx="1" type="subTitle"/>
          </p:nvPr>
        </p:nvSpPr>
        <p:spPr>
          <a:xfrm>
            <a:off x="4239625" y="1787075"/>
            <a:ext cx="34473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66" name="Google Shape;366;p33"/>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7" name="Google Shape;367;p33"/>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68" name="Google Shape;368;p33"/>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9" name="Google Shape;369;p33"/>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370" name="Shape 370"/>
        <p:cNvGrpSpPr/>
        <p:nvPr/>
      </p:nvGrpSpPr>
      <p:grpSpPr>
        <a:xfrm>
          <a:off x="0" y="0"/>
          <a:ext cx="0" cy="0"/>
          <a:chOff x="0" y="0"/>
          <a:chExt cx="0" cy="0"/>
        </a:xfrm>
      </p:grpSpPr>
      <p:grpSp>
        <p:nvGrpSpPr>
          <p:cNvPr id="371" name="Google Shape;371;p34"/>
          <p:cNvGrpSpPr/>
          <p:nvPr/>
        </p:nvGrpSpPr>
        <p:grpSpPr>
          <a:xfrm>
            <a:off x="-25" y="0"/>
            <a:ext cx="9144020" cy="342900"/>
            <a:chOff x="-25" y="0"/>
            <a:chExt cx="9144020" cy="342900"/>
          </a:xfrm>
        </p:grpSpPr>
        <p:sp>
          <p:nvSpPr>
            <p:cNvPr id="372" name="Google Shape;372;p3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215975" y="111150"/>
              <a:ext cx="642950" cy="120600"/>
              <a:chOff x="215975" y="152625"/>
              <a:chExt cx="642950" cy="120600"/>
            </a:xfrm>
          </p:grpSpPr>
          <p:sp>
            <p:nvSpPr>
              <p:cNvPr id="374" name="Google Shape;374;p3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 name="Google Shape;377;p34"/>
          <p:cNvGrpSpPr/>
          <p:nvPr/>
        </p:nvGrpSpPr>
        <p:grpSpPr>
          <a:xfrm>
            <a:off x="66650" y="204750"/>
            <a:ext cx="9077378" cy="4938900"/>
            <a:chOff x="104750" y="204750"/>
            <a:chExt cx="9077378" cy="4938900"/>
          </a:xfrm>
        </p:grpSpPr>
        <p:grpSp>
          <p:nvGrpSpPr>
            <p:cNvPr id="378" name="Google Shape;378;p34"/>
            <p:cNvGrpSpPr/>
            <p:nvPr/>
          </p:nvGrpSpPr>
          <p:grpSpPr>
            <a:xfrm>
              <a:off x="104750" y="206700"/>
              <a:ext cx="9077378" cy="342900"/>
              <a:chOff x="-25" y="0"/>
              <a:chExt cx="9182983" cy="342900"/>
            </a:xfrm>
          </p:grpSpPr>
          <p:sp>
            <p:nvSpPr>
              <p:cNvPr id="379" name="Google Shape;379;p3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4"/>
              <p:cNvGrpSpPr/>
              <p:nvPr/>
            </p:nvGrpSpPr>
            <p:grpSpPr>
              <a:xfrm>
                <a:off x="215975" y="111150"/>
                <a:ext cx="642950" cy="120600"/>
                <a:chOff x="215975" y="152625"/>
                <a:chExt cx="642950" cy="120600"/>
              </a:xfrm>
            </p:grpSpPr>
            <p:sp>
              <p:nvSpPr>
                <p:cNvPr id="381" name="Google Shape;381;p3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4" name="Google Shape;384;p34"/>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85" name="Google Shape;385;p34"/>
          <p:cNvSpPr txBox="1"/>
          <p:nvPr>
            <p:ph hasCustomPrompt="1" type="title"/>
          </p:nvPr>
        </p:nvSpPr>
        <p:spPr>
          <a:xfrm>
            <a:off x="2792375" y="1413700"/>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86" name="Google Shape;386;p34"/>
          <p:cNvSpPr txBox="1"/>
          <p:nvPr>
            <p:ph idx="1" type="subTitle"/>
          </p:nvPr>
        </p:nvSpPr>
        <p:spPr>
          <a:xfrm>
            <a:off x="2792400" y="2185483"/>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87" name="Google Shape;387;p34"/>
          <p:cNvSpPr txBox="1"/>
          <p:nvPr>
            <p:ph hasCustomPrompt="1" idx="2" type="title"/>
          </p:nvPr>
        </p:nvSpPr>
        <p:spPr>
          <a:xfrm>
            <a:off x="439175" y="2982575"/>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88" name="Google Shape;388;p34"/>
          <p:cNvSpPr txBox="1"/>
          <p:nvPr>
            <p:ph idx="3" type="subTitle"/>
          </p:nvPr>
        </p:nvSpPr>
        <p:spPr>
          <a:xfrm>
            <a:off x="439175" y="3754328"/>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89" name="Google Shape;389;p34"/>
          <p:cNvSpPr txBox="1"/>
          <p:nvPr>
            <p:ph hasCustomPrompt="1" idx="4" type="title"/>
          </p:nvPr>
        </p:nvSpPr>
        <p:spPr>
          <a:xfrm>
            <a:off x="4927525" y="2982575"/>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0" name="Google Shape;390;p34"/>
          <p:cNvSpPr txBox="1"/>
          <p:nvPr>
            <p:ph idx="5" type="subTitle"/>
          </p:nvPr>
        </p:nvSpPr>
        <p:spPr>
          <a:xfrm>
            <a:off x="4927525" y="3754330"/>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_1_1">
    <p:spTree>
      <p:nvGrpSpPr>
        <p:cNvPr id="391" name="Shape 391"/>
        <p:cNvGrpSpPr/>
        <p:nvPr/>
      </p:nvGrpSpPr>
      <p:grpSpPr>
        <a:xfrm>
          <a:off x="0" y="0"/>
          <a:ext cx="0" cy="0"/>
          <a:chOff x="0" y="0"/>
          <a:chExt cx="0" cy="0"/>
        </a:xfrm>
      </p:grpSpPr>
      <p:sp>
        <p:nvSpPr>
          <p:cNvPr id="392" name="Google Shape;392;p3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35"/>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4" name="Google Shape;394;p35"/>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5" name="Google Shape;395;p35"/>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6" name="Google Shape;396;p35"/>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7" name="Google Shape;397;p35"/>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8" name="Google Shape;398;p35"/>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9" name="Google Shape;399;p35"/>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35"/>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01" name="Google Shape;401;p35"/>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2">
    <p:spTree>
      <p:nvGrpSpPr>
        <p:cNvPr id="402" name="Shape 402"/>
        <p:cNvGrpSpPr/>
        <p:nvPr/>
      </p:nvGrpSpPr>
      <p:grpSpPr>
        <a:xfrm>
          <a:off x="0" y="0"/>
          <a:ext cx="0" cy="0"/>
          <a:chOff x="0" y="0"/>
          <a:chExt cx="0" cy="0"/>
        </a:xfrm>
      </p:grpSpPr>
      <p:grpSp>
        <p:nvGrpSpPr>
          <p:cNvPr id="403" name="Google Shape;403;p36"/>
          <p:cNvGrpSpPr/>
          <p:nvPr/>
        </p:nvGrpSpPr>
        <p:grpSpPr>
          <a:xfrm>
            <a:off x="-25" y="0"/>
            <a:ext cx="9144020" cy="342900"/>
            <a:chOff x="-25" y="0"/>
            <a:chExt cx="9144020" cy="342900"/>
          </a:xfrm>
        </p:grpSpPr>
        <p:sp>
          <p:nvSpPr>
            <p:cNvPr id="404" name="Google Shape;404;p3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6"/>
            <p:cNvGrpSpPr/>
            <p:nvPr/>
          </p:nvGrpSpPr>
          <p:grpSpPr>
            <a:xfrm>
              <a:off x="215975" y="111150"/>
              <a:ext cx="642950" cy="120600"/>
              <a:chOff x="215975" y="152625"/>
              <a:chExt cx="642950" cy="120600"/>
            </a:xfrm>
          </p:grpSpPr>
          <p:sp>
            <p:nvSpPr>
              <p:cNvPr id="406" name="Google Shape;406;p3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 name="Google Shape;409;p36"/>
          <p:cNvGrpSpPr/>
          <p:nvPr/>
        </p:nvGrpSpPr>
        <p:grpSpPr>
          <a:xfrm>
            <a:off x="66650" y="204750"/>
            <a:ext cx="9077378" cy="4938900"/>
            <a:chOff x="104750" y="204750"/>
            <a:chExt cx="9077378" cy="4938900"/>
          </a:xfrm>
        </p:grpSpPr>
        <p:grpSp>
          <p:nvGrpSpPr>
            <p:cNvPr id="410" name="Google Shape;410;p36"/>
            <p:cNvGrpSpPr/>
            <p:nvPr/>
          </p:nvGrpSpPr>
          <p:grpSpPr>
            <a:xfrm>
              <a:off x="104750" y="206700"/>
              <a:ext cx="9077378" cy="342900"/>
              <a:chOff x="-25" y="0"/>
              <a:chExt cx="9182983" cy="342900"/>
            </a:xfrm>
          </p:grpSpPr>
          <p:sp>
            <p:nvSpPr>
              <p:cNvPr id="411" name="Google Shape;411;p3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6"/>
              <p:cNvGrpSpPr/>
              <p:nvPr/>
            </p:nvGrpSpPr>
            <p:grpSpPr>
              <a:xfrm>
                <a:off x="215975" y="111150"/>
                <a:ext cx="642950" cy="120600"/>
                <a:chOff x="215975" y="152625"/>
                <a:chExt cx="642950" cy="120600"/>
              </a:xfrm>
            </p:grpSpPr>
            <p:sp>
              <p:nvSpPr>
                <p:cNvPr id="413" name="Google Shape;413;p3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16" name="Google Shape;416;p36"/>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417" name="Google Shape;417;p3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8" name="Google Shape;418;p36"/>
          <p:cNvSpPr txBox="1"/>
          <p:nvPr>
            <p:ph hasCustomPrompt="1" idx="2" type="title"/>
          </p:nvPr>
        </p:nvSpPr>
        <p:spPr>
          <a:xfrm>
            <a:off x="6153001" y="2119725"/>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9" name="Google Shape;419;p36"/>
          <p:cNvSpPr txBox="1"/>
          <p:nvPr>
            <p:ph hasCustomPrompt="1" idx="3" type="title"/>
          </p:nvPr>
        </p:nvSpPr>
        <p:spPr>
          <a:xfrm>
            <a:off x="1214000" y="2119731"/>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20" name="Google Shape;420;p36"/>
          <p:cNvSpPr txBox="1"/>
          <p:nvPr>
            <p:ph idx="1" type="subTitle"/>
          </p:nvPr>
        </p:nvSpPr>
        <p:spPr>
          <a:xfrm>
            <a:off x="3683500" y="3704737"/>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1" name="Google Shape;421;p36"/>
          <p:cNvSpPr txBox="1"/>
          <p:nvPr>
            <p:ph hasCustomPrompt="1" idx="4" type="title"/>
          </p:nvPr>
        </p:nvSpPr>
        <p:spPr>
          <a:xfrm>
            <a:off x="3683505" y="2119725"/>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22" name="Google Shape;422;p36"/>
          <p:cNvSpPr txBox="1"/>
          <p:nvPr>
            <p:ph idx="5" type="subTitle"/>
          </p:nvPr>
        </p:nvSpPr>
        <p:spPr>
          <a:xfrm>
            <a:off x="1214000" y="3704737"/>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3" name="Google Shape;423;p36"/>
          <p:cNvSpPr txBox="1"/>
          <p:nvPr>
            <p:ph idx="6" type="title"/>
          </p:nvPr>
        </p:nvSpPr>
        <p:spPr>
          <a:xfrm>
            <a:off x="3683500" y="329602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4" name="Google Shape;424;p36"/>
          <p:cNvSpPr txBox="1"/>
          <p:nvPr>
            <p:ph idx="7" type="title"/>
          </p:nvPr>
        </p:nvSpPr>
        <p:spPr>
          <a:xfrm>
            <a:off x="1214000" y="329602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5" name="Google Shape;425;p36"/>
          <p:cNvSpPr txBox="1"/>
          <p:nvPr>
            <p:ph idx="8" type="subTitle"/>
          </p:nvPr>
        </p:nvSpPr>
        <p:spPr>
          <a:xfrm>
            <a:off x="6153000" y="3699800"/>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6" name="Google Shape;426;p36"/>
          <p:cNvSpPr txBox="1"/>
          <p:nvPr>
            <p:ph idx="9" type="title"/>
          </p:nvPr>
        </p:nvSpPr>
        <p:spPr>
          <a:xfrm>
            <a:off x="6153000" y="329247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28">
    <p:spTree>
      <p:nvGrpSpPr>
        <p:cNvPr id="427" name="Shape 427"/>
        <p:cNvGrpSpPr/>
        <p:nvPr/>
      </p:nvGrpSpPr>
      <p:grpSpPr>
        <a:xfrm>
          <a:off x="0" y="0"/>
          <a:ext cx="0" cy="0"/>
          <a:chOff x="0" y="0"/>
          <a:chExt cx="0" cy="0"/>
        </a:xfrm>
      </p:grpSpPr>
      <p:sp>
        <p:nvSpPr>
          <p:cNvPr id="428" name="Google Shape;428;p37"/>
          <p:cNvSpPr txBox="1"/>
          <p:nvPr>
            <p:ph hasCustomPrompt="1" type="title"/>
          </p:nvPr>
        </p:nvSpPr>
        <p:spPr>
          <a:xfrm>
            <a:off x="1768000" y="2483450"/>
            <a:ext cx="2157600" cy="123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29" name="Google Shape;429;p37"/>
          <p:cNvSpPr txBox="1"/>
          <p:nvPr>
            <p:ph idx="1" type="subTitle"/>
          </p:nvPr>
        </p:nvSpPr>
        <p:spPr>
          <a:xfrm>
            <a:off x="4500075" y="2483450"/>
            <a:ext cx="2396700" cy="1239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30" name="Google Shape;430;p37"/>
          <p:cNvSpPr txBox="1"/>
          <p:nvPr>
            <p:ph idx="2" type="title"/>
          </p:nvPr>
        </p:nvSpPr>
        <p:spPr>
          <a:xfrm>
            <a:off x="1233500" y="1049175"/>
            <a:ext cx="6729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31" name="Shape 431"/>
        <p:cNvGrpSpPr/>
        <p:nvPr/>
      </p:nvGrpSpPr>
      <p:grpSpPr>
        <a:xfrm>
          <a:off x="0" y="0"/>
          <a:ext cx="0" cy="0"/>
          <a:chOff x="0" y="0"/>
          <a:chExt cx="0" cy="0"/>
        </a:xfrm>
      </p:grpSpPr>
      <p:sp>
        <p:nvSpPr>
          <p:cNvPr id="432" name="Google Shape;432;p38"/>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3" name="Google Shape;433;p38"/>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434" name="Shape 434"/>
        <p:cNvGrpSpPr/>
        <p:nvPr/>
      </p:nvGrpSpPr>
      <p:grpSpPr>
        <a:xfrm>
          <a:off x="0" y="0"/>
          <a:ext cx="0" cy="0"/>
          <a:chOff x="0" y="0"/>
          <a:chExt cx="0" cy="0"/>
        </a:xfrm>
      </p:grpSpPr>
      <p:grpSp>
        <p:nvGrpSpPr>
          <p:cNvPr id="435" name="Google Shape;435;p39"/>
          <p:cNvGrpSpPr/>
          <p:nvPr/>
        </p:nvGrpSpPr>
        <p:grpSpPr>
          <a:xfrm>
            <a:off x="-25" y="0"/>
            <a:ext cx="9144020" cy="342900"/>
            <a:chOff x="-25" y="0"/>
            <a:chExt cx="9144020" cy="342900"/>
          </a:xfrm>
        </p:grpSpPr>
        <p:sp>
          <p:nvSpPr>
            <p:cNvPr id="436" name="Google Shape;436;p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9"/>
            <p:cNvGrpSpPr/>
            <p:nvPr/>
          </p:nvGrpSpPr>
          <p:grpSpPr>
            <a:xfrm>
              <a:off x="215975" y="111150"/>
              <a:ext cx="642950" cy="120600"/>
              <a:chOff x="215975" y="152625"/>
              <a:chExt cx="642950" cy="120600"/>
            </a:xfrm>
          </p:grpSpPr>
          <p:sp>
            <p:nvSpPr>
              <p:cNvPr id="438" name="Google Shape;438;p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1" name="Google Shape;441;p39"/>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42" name="Google Shape;442;p39"/>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443" name="Shape 443"/>
        <p:cNvGrpSpPr/>
        <p:nvPr/>
      </p:nvGrpSpPr>
      <p:grpSpPr>
        <a:xfrm>
          <a:off x="0" y="0"/>
          <a:ext cx="0" cy="0"/>
          <a:chOff x="0" y="0"/>
          <a:chExt cx="0" cy="0"/>
        </a:xfrm>
      </p:grpSpPr>
      <p:grpSp>
        <p:nvGrpSpPr>
          <p:cNvPr id="444" name="Google Shape;444;p40"/>
          <p:cNvGrpSpPr/>
          <p:nvPr/>
        </p:nvGrpSpPr>
        <p:grpSpPr>
          <a:xfrm>
            <a:off x="-25" y="0"/>
            <a:ext cx="9144020" cy="342900"/>
            <a:chOff x="-25" y="0"/>
            <a:chExt cx="9144020" cy="342900"/>
          </a:xfrm>
        </p:grpSpPr>
        <p:sp>
          <p:nvSpPr>
            <p:cNvPr id="445" name="Google Shape;445;p4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0"/>
            <p:cNvGrpSpPr/>
            <p:nvPr/>
          </p:nvGrpSpPr>
          <p:grpSpPr>
            <a:xfrm>
              <a:off x="215975" y="111150"/>
              <a:ext cx="642950" cy="120600"/>
              <a:chOff x="215975" y="152625"/>
              <a:chExt cx="642950" cy="120600"/>
            </a:xfrm>
          </p:grpSpPr>
          <p:sp>
            <p:nvSpPr>
              <p:cNvPr id="447" name="Google Shape;447;p4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0" name="Google Shape;450;p40"/>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1" name="Google Shape;451;p40"/>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 name="Google Shape;36;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7" name="Google Shape;37;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452" name="Shape 452"/>
        <p:cNvGrpSpPr/>
        <p:nvPr/>
      </p:nvGrpSpPr>
      <p:grpSpPr>
        <a:xfrm>
          <a:off x="0" y="0"/>
          <a:ext cx="0" cy="0"/>
          <a:chOff x="0" y="0"/>
          <a:chExt cx="0" cy="0"/>
        </a:xfrm>
      </p:grpSpPr>
      <p:sp>
        <p:nvSpPr>
          <p:cNvPr id="453" name="Google Shape;453;p41"/>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4" name="Google Shape;454;p41"/>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455" name="Google Shape;455;p41"/>
          <p:cNvGrpSpPr/>
          <p:nvPr/>
        </p:nvGrpSpPr>
        <p:grpSpPr>
          <a:xfrm>
            <a:off x="-25" y="0"/>
            <a:ext cx="9144020" cy="342900"/>
            <a:chOff x="-25" y="0"/>
            <a:chExt cx="9144020" cy="342900"/>
          </a:xfrm>
        </p:grpSpPr>
        <p:sp>
          <p:nvSpPr>
            <p:cNvPr id="456" name="Google Shape;456;p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1"/>
            <p:cNvGrpSpPr/>
            <p:nvPr/>
          </p:nvGrpSpPr>
          <p:grpSpPr>
            <a:xfrm>
              <a:off x="215975" y="111150"/>
              <a:ext cx="642950" cy="120600"/>
              <a:chOff x="215975" y="152625"/>
              <a:chExt cx="642950" cy="120600"/>
            </a:xfrm>
          </p:grpSpPr>
          <p:sp>
            <p:nvSpPr>
              <p:cNvPr id="458" name="Google Shape;458;p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41"/>
          <p:cNvGrpSpPr/>
          <p:nvPr/>
        </p:nvGrpSpPr>
        <p:grpSpPr>
          <a:xfrm>
            <a:off x="66650" y="204750"/>
            <a:ext cx="9077378" cy="4938900"/>
            <a:chOff x="104750" y="204750"/>
            <a:chExt cx="9077378" cy="4938900"/>
          </a:xfrm>
        </p:grpSpPr>
        <p:grpSp>
          <p:nvGrpSpPr>
            <p:cNvPr id="462" name="Google Shape;462;p41"/>
            <p:cNvGrpSpPr/>
            <p:nvPr/>
          </p:nvGrpSpPr>
          <p:grpSpPr>
            <a:xfrm>
              <a:off x="104750" y="206700"/>
              <a:ext cx="9077378" cy="342900"/>
              <a:chOff x="-25" y="0"/>
              <a:chExt cx="9182983" cy="342900"/>
            </a:xfrm>
          </p:grpSpPr>
          <p:sp>
            <p:nvSpPr>
              <p:cNvPr id="463" name="Google Shape;463;p4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41"/>
              <p:cNvGrpSpPr/>
              <p:nvPr/>
            </p:nvGrpSpPr>
            <p:grpSpPr>
              <a:xfrm>
                <a:off x="215975" y="111150"/>
                <a:ext cx="642950" cy="120600"/>
                <a:chOff x="215975" y="152625"/>
                <a:chExt cx="642950" cy="120600"/>
              </a:xfrm>
            </p:grpSpPr>
            <p:sp>
              <p:nvSpPr>
                <p:cNvPr id="465" name="Google Shape;465;p4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68" name="Google Shape;468;p41"/>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469" name="Shape 469"/>
        <p:cNvGrpSpPr/>
        <p:nvPr/>
      </p:nvGrpSpPr>
      <p:grpSpPr>
        <a:xfrm>
          <a:off x="0" y="0"/>
          <a:ext cx="0" cy="0"/>
          <a:chOff x="0" y="0"/>
          <a:chExt cx="0" cy="0"/>
        </a:xfrm>
      </p:grpSpPr>
      <p:grpSp>
        <p:nvGrpSpPr>
          <p:cNvPr id="470" name="Google Shape;470;p42"/>
          <p:cNvGrpSpPr/>
          <p:nvPr/>
        </p:nvGrpSpPr>
        <p:grpSpPr>
          <a:xfrm>
            <a:off x="-25" y="0"/>
            <a:ext cx="9144020" cy="342900"/>
            <a:chOff x="-25" y="0"/>
            <a:chExt cx="9144020" cy="342900"/>
          </a:xfrm>
        </p:grpSpPr>
        <p:sp>
          <p:nvSpPr>
            <p:cNvPr id="471" name="Google Shape;471;p4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2"/>
            <p:cNvGrpSpPr/>
            <p:nvPr/>
          </p:nvGrpSpPr>
          <p:grpSpPr>
            <a:xfrm>
              <a:off x="215975" y="111150"/>
              <a:ext cx="642950" cy="120600"/>
              <a:chOff x="215975" y="152625"/>
              <a:chExt cx="642950" cy="120600"/>
            </a:xfrm>
          </p:grpSpPr>
          <p:sp>
            <p:nvSpPr>
              <p:cNvPr id="473" name="Google Shape;473;p4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 name="Google Shape;476;p42"/>
          <p:cNvSpPr txBox="1"/>
          <p:nvPr>
            <p:ph idx="1" type="subTitle"/>
          </p:nvPr>
        </p:nvSpPr>
        <p:spPr>
          <a:xfrm>
            <a:off x="714300" y="1673500"/>
            <a:ext cx="3732000" cy="29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477" name="Google Shape;477;p4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8" name="Google Shape;478;p42"/>
          <p:cNvSpPr txBox="1"/>
          <p:nvPr>
            <p:ph idx="2" type="subTitle"/>
          </p:nvPr>
        </p:nvSpPr>
        <p:spPr>
          <a:xfrm>
            <a:off x="4698775" y="1673500"/>
            <a:ext cx="3732000" cy="29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479" name="Shape 479"/>
        <p:cNvGrpSpPr/>
        <p:nvPr/>
      </p:nvGrpSpPr>
      <p:grpSpPr>
        <a:xfrm>
          <a:off x="0" y="0"/>
          <a:ext cx="0" cy="0"/>
          <a:chOff x="0" y="0"/>
          <a:chExt cx="0" cy="0"/>
        </a:xfrm>
      </p:grpSpPr>
      <p:sp>
        <p:nvSpPr>
          <p:cNvPr id="480" name="Google Shape;480;p43"/>
          <p:cNvSpPr txBox="1"/>
          <p:nvPr>
            <p:ph type="title"/>
          </p:nvPr>
        </p:nvSpPr>
        <p:spPr>
          <a:xfrm>
            <a:off x="2452050" y="1550913"/>
            <a:ext cx="4239900" cy="8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1" name="Google Shape;481;p43"/>
          <p:cNvSpPr txBox="1"/>
          <p:nvPr>
            <p:ph idx="1" type="subTitle"/>
          </p:nvPr>
        </p:nvSpPr>
        <p:spPr>
          <a:xfrm>
            <a:off x="2860800" y="2520675"/>
            <a:ext cx="3422400" cy="149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spTree>
      <p:nvGrpSpPr>
        <p:cNvPr id="482" name="Shape 482"/>
        <p:cNvGrpSpPr/>
        <p:nvPr/>
      </p:nvGrpSpPr>
      <p:grpSpPr>
        <a:xfrm>
          <a:off x="0" y="0"/>
          <a:ext cx="0" cy="0"/>
          <a:chOff x="0" y="0"/>
          <a:chExt cx="0" cy="0"/>
        </a:xfrm>
      </p:grpSpPr>
      <p:sp>
        <p:nvSpPr>
          <p:cNvPr id="483" name="Google Shape;483;p44"/>
          <p:cNvSpPr txBox="1"/>
          <p:nvPr>
            <p:ph type="title"/>
          </p:nvPr>
        </p:nvSpPr>
        <p:spPr>
          <a:xfrm>
            <a:off x="4382596" y="1140194"/>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4" name="Google Shape;484;p44"/>
          <p:cNvSpPr txBox="1"/>
          <p:nvPr>
            <p:ph idx="1" type="subTitle"/>
          </p:nvPr>
        </p:nvSpPr>
        <p:spPr>
          <a:xfrm>
            <a:off x="4382596" y="2109944"/>
            <a:ext cx="3422400" cy="200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9">
    <p:spTree>
      <p:nvGrpSpPr>
        <p:cNvPr id="485" name="Shape 485"/>
        <p:cNvGrpSpPr/>
        <p:nvPr/>
      </p:nvGrpSpPr>
      <p:grpSpPr>
        <a:xfrm>
          <a:off x="0" y="0"/>
          <a:ext cx="0" cy="0"/>
          <a:chOff x="0" y="0"/>
          <a:chExt cx="0" cy="0"/>
        </a:xfrm>
      </p:grpSpPr>
      <p:grpSp>
        <p:nvGrpSpPr>
          <p:cNvPr id="486" name="Google Shape;486;p45"/>
          <p:cNvGrpSpPr/>
          <p:nvPr/>
        </p:nvGrpSpPr>
        <p:grpSpPr>
          <a:xfrm>
            <a:off x="-25" y="0"/>
            <a:ext cx="9144020" cy="342900"/>
            <a:chOff x="-25" y="0"/>
            <a:chExt cx="9144020" cy="342900"/>
          </a:xfrm>
        </p:grpSpPr>
        <p:sp>
          <p:nvSpPr>
            <p:cNvPr id="487" name="Google Shape;487;p4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45"/>
            <p:cNvGrpSpPr/>
            <p:nvPr/>
          </p:nvGrpSpPr>
          <p:grpSpPr>
            <a:xfrm>
              <a:off x="215975" y="111150"/>
              <a:ext cx="642950" cy="120600"/>
              <a:chOff x="215975" y="152625"/>
              <a:chExt cx="642950" cy="120600"/>
            </a:xfrm>
          </p:grpSpPr>
          <p:sp>
            <p:nvSpPr>
              <p:cNvPr id="489" name="Google Shape;489;p4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 name="Google Shape;492;p45"/>
          <p:cNvGrpSpPr/>
          <p:nvPr/>
        </p:nvGrpSpPr>
        <p:grpSpPr>
          <a:xfrm>
            <a:off x="66650" y="204750"/>
            <a:ext cx="9077378" cy="4938900"/>
            <a:chOff x="104750" y="204750"/>
            <a:chExt cx="9077378" cy="4938900"/>
          </a:xfrm>
        </p:grpSpPr>
        <p:grpSp>
          <p:nvGrpSpPr>
            <p:cNvPr id="493" name="Google Shape;493;p45"/>
            <p:cNvGrpSpPr/>
            <p:nvPr/>
          </p:nvGrpSpPr>
          <p:grpSpPr>
            <a:xfrm>
              <a:off x="104750" y="206700"/>
              <a:ext cx="9077378" cy="342900"/>
              <a:chOff x="-25" y="0"/>
              <a:chExt cx="9182983" cy="342900"/>
            </a:xfrm>
          </p:grpSpPr>
          <p:sp>
            <p:nvSpPr>
              <p:cNvPr id="494" name="Google Shape;494;p45"/>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45"/>
              <p:cNvGrpSpPr/>
              <p:nvPr/>
            </p:nvGrpSpPr>
            <p:grpSpPr>
              <a:xfrm>
                <a:off x="215975" y="111150"/>
                <a:ext cx="642950" cy="120600"/>
                <a:chOff x="215975" y="152625"/>
                <a:chExt cx="642950" cy="120600"/>
              </a:xfrm>
            </p:grpSpPr>
            <p:sp>
              <p:nvSpPr>
                <p:cNvPr id="496" name="Google Shape;496;p4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99" name="Google Shape;499;p45"/>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500" name="Google Shape;500;p45"/>
          <p:cNvSpPr txBox="1"/>
          <p:nvPr>
            <p:ph type="title"/>
          </p:nvPr>
        </p:nvSpPr>
        <p:spPr>
          <a:xfrm>
            <a:off x="5266075" y="1983475"/>
            <a:ext cx="2881200" cy="742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1" name="Google Shape;501;p45"/>
          <p:cNvSpPr txBox="1"/>
          <p:nvPr>
            <p:ph idx="1" type="subTitle"/>
          </p:nvPr>
        </p:nvSpPr>
        <p:spPr>
          <a:xfrm>
            <a:off x="5273475" y="2846800"/>
            <a:ext cx="2881200" cy="11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502" name="Shape 502"/>
        <p:cNvGrpSpPr/>
        <p:nvPr/>
      </p:nvGrpSpPr>
      <p:grpSpPr>
        <a:xfrm>
          <a:off x="0" y="0"/>
          <a:ext cx="0" cy="0"/>
          <a:chOff x="0" y="0"/>
          <a:chExt cx="0" cy="0"/>
        </a:xfrm>
      </p:grpSpPr>
      <p:sp>
        <p:nvSpPr>
          <p:cNvPr id="503" name="Google Shape;503;p46"/>
          <p:cNvSpPr txBox="1"/>
          <p:nvPr>
            <p:ph type="title"/>
          </p:nvPr>
        </p:nvSpPr>
        <p:spPr>
          <a:xfrm>
            <a:off x="1090750" y="1837925"/>
            <a:ext cx="26940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504" name="Google Shape;504;p46"/>
          <p:cNvSpPr txBox="1"/>
          <p:nvPr>
            <p:ph idx="1" type="subTitle"/>
          </p:nvPr>
        </p:nvSpPr>
        <p:spPr>
          <a:xfrm>
            <a:off x="1090750" y="2514675"/>
            <a:ext cx="2694000" cy="136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7">
    <p:spTree>
      <p:nvGrpSpPr>
        <p:cNvPr id="505" name="Shape 505"/>
        <p:cNvGrpSpPr/>
        <p:nvPr/>
      </p:nvGrpSpPr>
      <p:grpSpPr>
        <a:xfrm>
          <a:off x="0" y="0"/>
          <a:ext cx="0" cy="0"/>
          <a:chOff x="0" y="0"/>
          <a:chExt cx="0" cy="0"/>
        </a:xfrm>
      </p:grpSpPr>
      <p:sp>
        <p:nvSpPr>
          <p:cNvPr id="506" name="Google Shape;506;p47"/>
          <p:cNvSpPr txBox="1"/>
          <p:nvPr>
            <p:ph type="title"/>
          </p:nvPr>
        </p:nvSpPr>
        <p:spPr>
          <a:xfrm>
            <a:off x="4192275" y="1940525"/>
            <a:ext cx="3077100" cy="8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7" name="Google Shape;507;p47"/>
          <p:cNvSpPr txBox="1"/>
          <p:nvPr>
            <p:ph idx="1" type="subTitle"/>
          </p:nvPr>
        </p:nvSpPr>
        <p:spPr>
          <a:xfrm>
            <a:off x="4192275" y="2910275"/>
            <a:ext cx="3077100" cy="10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0">
    <p:spTree>
      <p:nvGrpSpPr>
        <p:cNvPr id="508" name="Shape 508"/>
        <p:cNvGrpSpPr/>
        <p:nvPr/>
      </p:nvGrpSpPr>
      <p:grpSpPr>
        <a:xfrm>
          <a:off x="0" y="0"/>
          <a:ext cx="0" cy="0"/>
          <a:chOff x="0" y="0"/>
          <a:chExt cx="0" cy="0"/>
        </a:xfrm>
      </p:grpSpPr>
      <p:sp>
        <p:nvSpPr>
          <p:cNvPr id="509" name="Google Shape;509;p48"/>
          <p:cNvSpPr txBox="1"/>
          <p:nvPr>
            <p:ph type="ctrTitle"/>
          </p:nvPr>
        </p:nvSpPr>
        <p:spPr>
          <a:xfrm>
            <a:off x="2712200" y="1485885"/>
            <a:ext cx="3946200" cy="1996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510" name="Shape 510"/>
        <p:cNvGrpSpPr/>
        <p:nvPr/>
      </p:nvGrpSpPr>
      <p:grpSpPr>
        <a:xfrm>
          <a:off x="0" y="0"/>
          <a:ext cx="0" cy="0"/>
          <a:chOff x="0" y="0"/>
          <a:chExt cx="0" cy="0"/>
        </a:xfrm>
      </p:grpSpPr>
      <p:grpSp>
        <p:nvGrpSpPr>
          <p:cNvPr id="511" name="Google Shape;511;p49"/>
          <p:cNvGrpSpPr/>
          <p:nvPr/>
        </p:nvGrpSpPr>
        <p:grpSpPr>
          <a:xfrm>
            <a:off x="-25" y="0"/>
            <a:ext cx="9144020" cy="342900"/>
            <a:chOff x="-25" y="0"/>
            <a:chExt cx="9144020" cy="342900"/>
          </a:xfrm>
        </p:grpSpPr>
        <p:sp>
          <p:nvSpPr>
            <p:cNvPr id="512" name="Google Shape;512;p4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9"/>
            <p:cNvGrpSpPr/>
            <p:nvPr/>
          </p:nvGrpSpPr>
          <p:grpSpPr>
            <a:xfrm>
              <a:off x="215975" y="111150"/>
              <a:ext cx="642950" cy="120600"/>
              <a:chOff x="215975" y="152625"/>
              <a:chExt cx="642950" cy="120600"/>
            </a:xfrm>
          </p:grpSpPr>
          <p:sp>
            <p:nvSpPr>
              <p:cNvPr id="514" name="Google Shape;514;p4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 name="Google Shape;517;p49"/>
          <p:cNvGrpSpPr/>
          <p:nvPr/>
        </p:nvGrpSpPr>
        <p:grpSpPr>
          <a:xfrm>
            <a:off x="66650" y="204750"/>
            <a:ext cx="9077378" cy="4938900"/>
            <a:chOff x="104750" y="204750"/>
            <a:chExt cx="9077378" cy="4938900"/>
          </a:xfrm>
        </p:grpSpPr>
        <p:grpSp>
          <p:nvGrpSpPr>
            <p:cNvPr id="518" name="Google Shape;518;p49"/>
            <p:cNvGrpSpPr/>
            <p:nvPr/>
          </p:nvGrpSpPr>
          <p:grpSpPr>
            <a:xfrm>
              <a:off x="104750" y="206700"/>
              <a:ext cx="9077378" cy="342900"/>
              <a:chOff x="-25" y="0"/>
              <a:chExt cx="9182983" cy="342900"/>
            </a:xfrm>
          </p:grpSpPr>
          <p:sp>
            <p:nvSpPr>
              <p:cNvPr id="519" name="Google Shape;519;p4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49"/>
              <p:cNvGrpSpPr/>
              <p:nvPr/>
            </p:nvGrpSpPr>
            <p:grpSpPr>
              <a:xfrm>
                <a:off x="215975" y="111150"/>
                <a:ext cx="642950" cy="120600"/>
                <a:chOff x="215975" y="152625"/>
                <a:chExt cx="642950" cy="120600"/>
              </a:xfrm>
            </p:grpSpPr>
            <p:sp>
              <p:nvSpPr>
                <p:cNvPr id="521" name="Google Shape;521;p4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24" name="Google Shape;524;p4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525" name="Google Shape;525;p4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526" name="Shape 526"/>
        <p:cNvGrpSpPr/>
        <p:nvPr/>
      </p:nvGrpSpPr>
      <p:grpSpPr>
        <a:xfrm>
          <a:off x="0" y="0"/>
          <a:ext cx="0" cy="0"/>
          <a:chOff x="0" y="0"/>
          <a:chExt cx="0" cy="0"/>
        </a:xfrm>
      </p:grpSpPr>
      <p:grpSp>
        <p:nvGrpSpPr>
          <p:cNvPr id="527" name="Google Shape;527;p50"/>
          <p:cNvGrpSpPr/>
          <p:nvPr/>
        </p:nvGrpSpPr>
        <p:grpSpPr>
          <a:xfrm flipH="1">
            <a:off x="214694" y="123860"/>
            <a:ext cx="8552969" cy="4510486"/>
            <a:chOff x="45421" y="890559"/>
            <a:chExt cx="6688800" cy="3527400"/>
          </a:xfrm>
        </p:grpSpPr>
        <p:sp>
          <p:nvSpPr>
            <p:cNvPr id="528" name="Google Shape;528;p50"/>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0"/>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50"/>
          <p:cNvGrpSpPr/>
          <p:nvPr/>
        </p:nvGrpSpPr>
        <p:grpSpPr>
          <a:xfrm flipH="1">
            <a:off x="394192" y="461737"/>
            <a:ext cx="8552969" cy="4510486"/>
            <a:chOff x="45421" y="890559"/>
            <a:chExt cx="6688800" cy="3527400"/>
          </a:xfrm>
        </p:grpSpPr>
        <p:sp>
          <p:nvSpPr>
            <p:cNvPr id="534" name="Google Shape;534;p50"/>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50"/>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40" name="Google Shape;540;p50"/>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541" name="Google Shape;541;p50"/>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542" name="Shape 542"/>
        <p:cNvGrpSpPr/>
        <p:nvPr/>
      </p:nvGrpSpPr>
      <p:grpSpPr>
        <a:xfrm>
          <a:off x="0" y="0"/>
          <a:ext cx="0" cy="0"/>
          <a:chOff x="0" y="0"/>
          <a:chExt cx="0" cy="0"/>
        </a:xfrm>
      </p:grpSpPr>
      <p:grpSp>
        <p:nvGrpSpPr>
          <p:cNvPr id="543" name="Google Shape;543;p51"/>
          <p:cNvGrpSpPr/>
          <p:nvPr/>
        </p:nvGrpSpPr>
        <p:grpSpPr>
          <a:xfrm>
            <a:off x="-25" y="0"/>
            <a:ext cx="9144020" cy="342900"/>
            <a:chOff x="-25" y="0"/>
            <a:chExt cx="9144020" cy="342900"/>
          </a:xfrm>
        </p:grpSpPr>
        <p:sp>
          <p:nvSpPr>
            <p:cNvPr id="544" name="Google Shape;544;p5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51"/>
            <p:cNvGrpSpPr/>
            <p:nvPr/>
          </p:nvGrpSpPr>
          <p:grpSpPr>
            <a:xfrm>
              <a:off x="215975" y="111150"/>
              <a:ext cx="642950" cy="120600"/>
              <a:chOff x="215975" y="152625"/>
              <a:chExt cx="642950" cy="120600"/>
            </a:xfrm>
          </p:grpSpPr>
          <p:sp>
            <p:nvSpPr>
              <p:cNvPr id="546" name="Google Shape;546;p51"/>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549" name="Shape 549"/>
        <p:cNvGrpSpPr/>
        <p:nvPr/>
      </p:nvGrpSpPr>
      <p:grpSpPr>
        <a:xfrm>
          <a:off x="0" y="0"/>
          <a:ext cx="0" cy="0"/>
          <a:chOff x="0" y="0"/>
          <a:chExt cx="0" cy="0"/>
        </a:xfrm>
      </p:grpSpPr>
      <p:grpSp>
        <p:nvGrpSpPr>
          <p:cNvPr id="550" name="Google Shape;550;p52"/>
          <p:cNvGrpSpPr/>
          <p:nvPr/>
        </p:nvGrpSpPr>
        <p:grpSpPr>
          <a:xfrm>
            <a:off x="-25" y="0"/>
            <a:ext cx="9144020" cy="342900"/>
            <a:chOff x="-25" y="0"/>
            <a:chExt cx="9144020" cy="342900"/>
          </a:xfrm>
        </p:grpSpPr>
        <p:sp>
          <p:nvSpPr>
            <p:cNvPr id="551" name="Google Shape;551;p5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52"/>
            <p:cNvGrpSpPr/>
            <p:nvPr/>
          </p:nvGrpSpPr>
          <p:grpSpPr>
            <a:xfrm>
              <a:off x="215975" y="111150"/>
              <a:ext cx="642950" cy="120600"/>
              <a:chOff x="215975" y="152625"/>
              <a:chExt cx="642950" cy="120600"/>
            </a:xfrm>
          </p:grpSpPr>
          <p:sp>
            <p:nvSpPr>
              <p:cNvPr id="553" name="Google Shape;553;p5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52"/>
          <p:cNvGrpSpPr/>
          <p:nvPr/>
        </p:nvGrpSpPr>
        <p:grpSpPr>
          <a:xfrm>
            <a:off x="66650" y="204750"/>
            <a:ext cx="9077378" cy="4938900"/>
            <a:chOff x="104750" y="204750"/>
            <a:chExt cx="9077378" cy="4938900"/>
          </a:xfrm>
        </p:grpSpPr>
        <p:grpSp>
          <p:nvGrpSpPr>
            <p:cNvPr id="557" name="Google Shape;557;p52"/>
            <p:cNvGrpSpPr/>
            <p:nvPr/>
          </p:nvGrpSpPr>
          <p:grpSpPr>
            <a:xfrm>
              <a:off x="104750" y="206700"/>
              <a:ext cx="9077378" cy="342900"/>
              <a:chOff x="-25" y="0"/>
              <a:chExt cx="9182983" cy="342900"/>
            </a:xfrm>
          </p:grpSpPr>
          <p:sp>
            <p:nvSpPr>
              <p:cNvPr id="558" name="Google Shape;558;p52"/>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52"/>
              <p:cNvGrpSpPr/>
              <p:nvPr/>
            </p:nvGrpSpPr>
            <p:grpSpPr>
              <a:xfrm>
                <a:off x="215975" y="111150"/>
                <a:ext cx="642950" cy="120600"/>
                <a:chOff x="215975" y="152625"/>
                <a:chExt cx="642950" cy="120600"/>
              </a:xfrm>
            </p:grpSpPr>
            <p:sp>
              <p:nvSpPr>
                <p:cNvPr id="560" name="Google Shape;560;p5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63" name="Google Shape;563;p52"/>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564" name="Google Shape;564;p52"/>
          <p:cNvGrpSpPr/>
          <p:nvPr/>
        </p:nvGrpSpPr>
        <p:grpSpPr>
          <a:xfrm>
            <a:off x="157050" y="405675"/>
            <a:ext cx="8986935" cy="4747800"/>
            <a:chOff x="104746" y="204750"/>
            <a:chExt cx="8986935" cy="4747800"/>
          </a:xfrm>
        </p:grpSpPr>
        <p:grpSp>
          <p:nvGrpSpPr>
            <p:cNvPr id="565" name="Google Shape;565;p52"/>
            <p:cNvGrpSpPr/>
            <p:nvPr/>
          </p:nvGrpSpPr>
          <p:grpSpPr>
            <a:xfrm>
              <a:off x="104746" y="206700"/>
              <a:ext cx="8986935" cy="342900"/>
              <a:chOff x="-29" y="0"/>
              <a:chExt cx="9091487" cy="342900"/>
            </a:xfrm>
          </p:grpSpPr>
          <p:sp>
            <p:nvSpPr>
              <p:cNvPr id="566" name="Google Shape;566;p52"/>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52"/>
              <p:cNvGrpSpPr/>
              <p:nvPr/>
            </p:nvGrpSpPr>
            <p:grpSpPr>
              <a:xfrm>
                <a:off x="215975" y="111150"/>
                <a:ext cx="642950" cy="120600"/>
                <a:chOff x="215975" y="152625"/>
                <a:chExt cx="642950" cy="120600"/>
              </a:xfrm>
            </p:grpSpPr>
            <p:sp>
              <p:nvSpPr>
                <p:cNvPr id="568" name="Google Shape;568;p5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71" name="Google Shape;571;p52"/>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48" name="Google Shape;48;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 name="Google Shape;67;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4139225" y="326695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hyperlink" Target="https://github.com/Sha3-git/CEC25" TargetMode="External"/><Relationship Id="rId4" Type="http://schemas.openxmlformats.org/officeDocument/2006/relationships/hyperlink" Target="https://medium.com/data-science/efficientnetv2-faster-smaller-and-higher-accuracy-than-vision-transformers-98e23587bf04" TargetMode="External"/><Relationship Id="rId5" Type="http://schemas.openxmlformats.org/officeDocument/2006/relationships/hyperlink" Target="https://paperswithcode.com/method/efficientnetv2#:~:text=EfficientNetV2%20is%20a%20type%20convolutional,to%20jointly%20optimize%20training%20speed" TargetMode="External"/><Relationship Id="rId6" Type="http://schemas.openxmlformats.org/officeDocument/2006/relationships/hyperlink" Target="https://arxiv.org/pdf/2104.00298#:~:text=Our%20ex%2D%20periments%20show%20that,causes%20a%20drop%20in%20accurac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3"/>
          <p:cNvSpPr/>
          <p:nvPr/>
        </p:nvSpPr>
        <p:spPr>
          <a:xfrm>
            <a:off x="7714524" y="1026253"/>
            <a:ext cx="665140" cy="661214"/>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4922456" y="945869"/>
            <a:ext cx="3889011" cy="321440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4789572" y="4295636"/>
            <a:ext cx="4081782" cy="88649"/>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4789572" y="4295636"/>
            <a:ext cx="1784363" cy="91289"/>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6474927" y="4250128"/>
            <a:ext cx="195411" cy="177845"/>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7842452" y="2205081"/>
            <a:ext cx="1380618" cy="1955200"/>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5552746" y="1893987"/>
            <a:ext cx="2761235" cy="1792191"/>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5672615" y="1998201"/>
            <a:ext cx="2524139" cy="1443145"/>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a:off x="6430602" y="3686100"/>
            <a:ext cx="1005542" cy="291887"/>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6144081" y="3957055"/>
            <a:ext cx="1578577" cy="203238"/>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6248295" y="3631399"/>
            <a:ext cx="1383257" cy="106943"/>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5302723" y="3798141"/>
            <a:ext cx="664324" cy="362152"/>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5237647" y="3256138"/>
            <a:ext cx="802304" cy="542090"/>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4714028" y="4132990"/>
            <a:ext cx="4217305" cy="55702"/>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53"/>
          <p:cNvGrpSpPr/>
          <p:nvPr/>
        </p:nvGrpSpPr>
        <p:grpSpPr>
          <a:xfrm>
            <a:off x="6151871" y="2100503"/>
            <a:ext cx="1578639" cy="1284706"/>
            <a:chOff x="2357113" y="709250"/>
            <a:chExt cx="2171252" cy="1766978"/>
          </a:xfrm>
        </p:grpSpPr>
        <p:sp>
          <p:nvSpPr>
            <p:cNvPr id="591" name="Google Shape;591;p53"/>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3"/>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3"/>
          <p:cNvGrpSpPr/>
          <p:nvPr/>
        </p:nvGrpSpPr>
        <p:grpSpPr>
          <a:xfrm>
            <a:off x="5424858" y="2654896"/>
            <a:ext cx="727013" cy="497802"/>
            <a:chOff x="4549425" y="3498550"/>
            <a:chExt cx="295375" cy="202250"/>
          </a:xfrm>
        </p:grpSpPr>
        <p:sp>
          <p:nvSpPr>
            <p:cNvPr id="639" name="Google Shape;639;p53"/>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53"/>
          <p:cNvSpPr/>
          <p:nvPr/>
        </p:nvSpPr>
        <p:spPr>
          <a:xfrm flipH="1">
            <a:off x="5506865" y="1176769"/>
            <a:ext cx="533070" cy="497801"/>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flipH="1">
            <a:off x="5642945" y="1283132"/>
            <a:ext cx="337149" cy="28568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flipH="1">
            <a:off x="5676095" y="1377183"/>
            <a:ext cx="283715" cy="105050"/>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7307330" y="873441"/>
            <a:ext cx="415313" cy="411096"/>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Annapolis Royal</a:t>
            </a:r>
            <a:endParaRPr/>
          </a:p>
        </p:txBody>
      </p:sp>
      <p:sp>
        <p:nvSpPr>
          <p:cNvPr id="652" name="Google Shape;652;p53"/>
          <p:cNvSpPr txBox="1"/>
          <p:nvPr>
            <p:ph idx="1" type="subTitle"/>
          </p:nvPr>
        </p:nvSpPr>
        <p:spPr>
          <a:xfrm>
            <a:off x="714300" y="3623525"/>
            <a:ext cx="2680800" cy="1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CEC 2025</a:t>
            </a:r>
            <a:endParaRPr/>
          </a:p>
        </p:txBody>
      </p:sp>
      <p:sp>
        <p:nvSpPr>
          <p:cNvPr id="653" name="Google Shape;653;p53"/>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grpSp>
        <p:nvGrpSpPr>
          <p:cNvPr id="1045" name="Google Shape;1045;p62"/>
          <p:cNvGrpSpPr/>
          <p:nvPr/>
        </p:nvGrpSpPr>
        <p:grpSpPr>
          <a:xfrm>
            <a:off x="177076" y="1400738"/>
            <a:ext cx="2807502" cy="3362400"/>
            <a:chOff x="1247775" y="1009650"/>
            <a:chExt cx="3105300" cy="3362400"/>
          </a:xfrm>
        </p:grpSpPr>
        <p:sp>
          <p:nvSpPr>
            <p:cNvPr id="1046" name="Google Shape;1046;p6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62"/>
          <p:cNvGrpSpPr/>
          <p:nvPr/>
        </p:nvGrpSpPr>
        <p:grpSpPr>
          <a:xfrm>
            <a:off x="3168251" y="1400750"/>
            <a:ext cx="2807502" cy="3362400"/>
            <a:chOff x="1247775" y="1009650"/>
            <a:chExt cx="3105300" cy="3362400"/>
          </a:xfrm>
        </p:grpSpPr>
        <p:sp>
          <p:nvSpPr>
            <p:cNvPr id="1052" name="Google Shape;1052;p6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62"/>
          <p:cNvSpPr/>
          <p:nvPr/>
        </p:nvSpPr>
        <p:spPr>
          <a:xfrm>
            <a:off x="1293934" y="2045075"/>
            <a:ext cx="57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2"/>
          <p:cNvSpPr/>
          <p:nvPr/>
        </p:nvSpPr>
        <p:spPr>
          <a:xfrm>
            <a:off x="4283536" y="2045088"/>
            <a:ext cx="57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2"/>
          <p:cNvSpPr txBox="1"/>
          <p:nvPr>
            <p:ph type="title"/>
          </p:nvPr>
        </p:nvSpPr>
        <p:spPr>
          <a:xfrm>
            <a:off x="3413177" y="2683200"/>
            <a:ext cx="23178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Practical</a:t>
            </a:r>
            <a:endParaRPr/>
          </a:p>
        </p:txBody>
      </p:sp>
      <p:grpSp>
        <p:nvGrpSpPr>
          <p:cNvPr id="1060" name="Google Shape;1060;p62"/>
          <p:cNvGrpSpPr/>
          <p:nvPr/>
        </p:nvGrpSpPr>
        <p:grpSpPr>
          <a:xfrm>
            <a:off x="1391063" y="2152051"/>
            <a:ext cx="382501" cy="424159"/>
            <a:chOff x="-1591550" y="3597475"/>
            <a:chExt cx="293825" cy="294575"/>
          </a:xfrm>
        </p:grpSpPr>
        <p:sp>
          <p:nvSpPr>
            <p:cNvPr id="1061" name="Google Shape;1061;p6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62"/>
          <p:cNvGrpSpPr/>
          <p:nvPr/>
        </p:nvGrpSpPr>
        <p:grpSpPr>
          <a:xfrm>
            <a:off x="4417949" y="2274685"/>
            <a:ext cx="308210" cy="178912"/>
            <a:chOff x="2084325" y="363300"/>
            <a:chExt cx="484150" cy="254100"/>
          </a:xfrm>
        </p:grpSpPr>
        <p:sp>
          <p:nvSpPr>
            <p:cNvPr id="1065" name="Google Shape;1065;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6" name="Google Shape;1066;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67" name="Google Shape;1067;p62"/>
          <p:cNvSpPr txBox="1"/>
          <p:nvPr>
            <p:ph idx="2" type="subTitle"/>
          </p:nvPr>
        </p:nvSpPr>
        <p:spPr>
          <a:xfrm>
            <a:off x="3293100" y="3224975"/>
            <a:ext cx="2557800" cy="11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A widely </a:t>
            </a:r>
            <a:r>
              <a:rPr lang="en" sz="1300"/>
              <a:t>available tech stack and implementation would allow for better future modifications and easy debugging. </a:t>
            </a:r>
            <a:endParaRPr sz="1300"/>
          </a:p>
        </p:txBody>
      </p:sp>
      <p:sp>
        <p:nvSpPr>
          <p:cNvPr id="1068" name="Google Shape;1068;p62"/>
          <p:cNvSpPr txBox="1"/>
          <p:nvPr>
            <p:ph idx="1" type="subTitle"/>
          </p:nvPr>
        </p:nvSpPr>
        <p:spPr>
          <a:xfrm>
            <a:off x="335375" y="3224975"/>
            <a:ext cx="2490900" cy="15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Program is </a:t>
            </a:r>
            <a:r>
              <a:rPr lang="en" sz="1300"/>
              <a:t>intended</a:t>
            </a:r>
            <a:r>
              <a:rPr lang="en" sz="1300"/>
              <a:t> to be used by doctors and medical </a:t>
            </a:r>
            <a:r>
              <a:rPr lang="en" sz="1300"/>
              <a:t>technicians</a:t>
            </a:r>
            <a:r>
              <a:rPr lang="en" sz="1300"/>
              <a:t> so there should be a relatively small learning curve and a simple </a:t>
            </a:r>
            <a:r>
              <a:rPr lang="en" sz="1300"/>
              <a:t>intuitive</a:t>
            </a:r>
            <a:r>
              <a:rPr lang="en" sz="1300"/>
              <a:t> UI</a:t>
            </a:r>
            <a:endParaRPr sz="1300"/>
          </a:p>
        </p:txBody>
      </p:sp>
      <p:sp>
        <p:nvSpPr>
          <p:cNvPr id="1069" name="Google Shape;1069;p62"/>
          <p:cNvSpPr txBox="1"/>
          <p:nvPr>
            <p:ph idx="3" type="title"/>
          </p:nvPr>
        </p:nvSpPr>
        <p:spPr>
          <a:xfrm>
            <a:off x="422160" y="2683188"/>
            <a:ext cx="2317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 to use</a:t>
            </a:r>
            <a:endParaRPr/>
          </a:p>
        </p:txBody>
      </p:sp>
      <p:sp>
        <p:nvSpPr>
          <p:cNvPr id="1070" name="Google Shape;1070;p62"/>
          <p:cNvSpPr txBox="1"/>
          <p:nvPr>
            <p:ph type="title"/>
          </p:nvPr>
        </p:nvSpPr>
        <p:spPr>
          <a:xfrm>
            <a:off x="346575" y="238550"/>
            <a:ext cx="83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Design Considerations</a:t>
            </a:r>
            <a:endParaRPr/>
          </a:p>
        </p:txBody>
      </p:sp>
      <p:grpSp>
        <p:nvGrpSpPr>
          <p:cNvPr id="1071" name="Google Shape;1071;p62"/>
          <p:cNvGrpSpPr/>
          <p:nvPr/>
        </p:nvGrpSpPr>
        <p:grpSpPr>
          <a:xfrm>
            <a:off x="6159426" y="1400750"/>
            <a:ext cx="2807502" cy="3362400"/>
            <a:chOff x="1247775" y="1009650"/>
            <a:chExt cx="3105300" cy="3362400"/>
          </a:xfrm>
        </p:grpSpPr>
        <p:sp>
          <p:nvSpPr>
            <p:cNvPr id="1072" name="Google Shape;1072;p6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62"/>
          <p:cNvSpPr/>
          <p:nvPr/>
        </p:nvSpPr>
        <p:spPr>
          <a:xfrm>
            <a:off x="7274711" y="2045088"/>
            <a:ext cx="57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txBox="1"/>
          <p:nvPr>
            <p:ph type="title"/>
          </p:nvPr>
        </p:nvSpPr>
        <p:spPr>
          <a:xfrm>
            <a:off x="6404352" y="2683200"/>
            <a:ext cx="23178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t>
            </a:r>
            <a:r>
              <a:rPr lang="en"/>
              <a:t>fficient</a:t>
            </a:r>
            <a:endParaRPr/>
          </a:p>
        </p:txBody>
      </p:sp>
      <p:sp>
        <p:nvSpPr>
          <p:cNvPr id="1079" name="Google Shape;1079;p62"/>
          <p:cNvSpPr txBox="1"/>
          <p:nvPr>
            <p:ph idx="2" type="subTitle"/>
          </p:nvPr>
        </p:nvSpPr>
        <p:spPr>
          <a:xfrm>
            <a:off x="6404346" y="3224975"/>
            <a:ext cx="2317800" cy="11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An efficient solution was chosen as time is our biggest constraint; speeds up training. </a:t>
            </a:r>
            <a:endParaRPr sz="1300"/>
          </a:p>
        </p:txBody>
      </p:sp>
      <p:sp>
        <p:nvSpPr>
          <p:cNvPr id="1080" name="Google Shape;1080;p62"/>
          <p:cNvSpPr/>
          <p:nvPr/>
        </p:nvSpPr>
        <p:spPr>
          <a:xfrm>
            <a:off x="7339443" y="2141429"/>
            <a:ext cx="463500" cy="468000"/>
          </a:xfrm>
          <a:prstGeom prst="mathMultiply">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63"/>
          <p:cNvSpPr txBox="1"/>
          <p:nvPr>
            <p:ph type="title"/>
          </p:nvPr>
        </p:nvSpPr>
        <p:spPr>
          <a:xfrm>
            <a:off x="714300" y="31222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a:t>
            </a:r>
            <a:endParaRPr/>
          </a:p>
        </p:txBody>
      </p:sp>
      <p:pic>
        <p:nvPicPr>
          <p:cNvPr id="1086" name="Google Shape;1086;p63"/>
          <p:cNvPicPr preferRelativeResize="0"/>
          <p:nvPr/>
        </p:nvPicPr>
        <p:blipFill>
          <a:blip r:embed="rId3">
            <a:alphaModFix/>
          </a:blip>
          <a:stretch>
            <a:fillRect/>
          </a:stretch>
        </p:blipFill>
        <p:spPr>
          <a:xfrm>
            <a:off x="469425" y="1281750"/>
            <a:ext cx="1904924" cy="2090650"/>
          </a:xfrm>
          <a:prstGeom prst="rect">
            <a:avLst/>
          </a:prstGeom>
          <a:noFill/>
          <a:ln>
            <a:noFill/>
          </a:ln>
        </p:spPr>
      </p:pic>
      <p:pic>
        <p:nvPicPr>
          <p:cNvPr id="1087" name="Google Shape;1087;p63"/>
          <p:cNvPicPr preferRelativeResize="0"/>
          <p:nvPr/>
        </p:nvPicPr>
        <p:blipFill>
          <a:blip r:embed="rId4">
            <a:alphaModFix/>
          </a:blip>
          <a:stretch>
            <a:fillRect/>
          </a:stretch>
        </p:blipFill>
        <p:spPr>
          <a:xfrm>
            <a:off x="3900775" y="1037050"/>
            <a:ext cx="4991100" cy="2580026"/>
          </a:xfrm>
          <a:prstGeom prst="rect">
            <a:avLst/>
          </a:prstGeom>
          <a:noFill/>
          <a:ln>
            <a:noFill/>
          </a:ln>
        </p:spPr>
      </p:pic>
      <p:sp>
        <p:nvSpPr>
          <p:cNvPr id="1088" name="Google Shape;1088;p63"/>
          <p:cNvSpPr txBox="1"/>
          <p:nvPr/>
        </p:nvSpPr>
        <p:spPr>
          <a:xfrm>
            <a:off x="4217300" y="4229950"/>
            <a:ext cx="499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9999"/>
                </a:solidFill>
              </a:rPr>
              <a:t>https://www.jaroeducation.com/blog/what-is-mern-development-how-to-use-mern-stack/</a:t>
            </a:r>
            <a:endParaRPr sz="900">
              <a:solidFill>
                <a:srgbClr val="999999"/>
              </a:solidFill>
            </a:endParaRPr>
          </a:p>
          <a:p>
            <a:pPr indent="0" lvl="0" marL="0" rtl="0" algn="l">
              <a:spcBef>
                <a:spcPts val="0"/>
              </a:spcBef>
              <a:spcAft>
                <a:spcPts val="0"/>
              </a:spcAft>
              <a:buNone/>
            </a:pPr>
            <a:r>
              <a:rPr lang="en" sz="900">
                <a:solidFill>
                  <a:srgbClr val="999999"/>
                </a:solidFill>
              </a:rPr>
              <a:t>https://en.wikipedia.org/wiki/Python_%28programming_language%29</a:t>
            </a:r>
            <a:endParaRPr sz="900">
              <a:solidFill>
                <a:srgbClr val="999999"/>
              </a:solidFill>
            </a:endParaRPr>
          </a:p>
          <a:p>
            <a:pPr indent="0" lvl="0" marL="0" rtl="0" algn="l">
              <a:spcBef>
                <a:spcPts val="0"/>
              </a:spcBef>
              <a:spcAft>
                <a:spcPts val="0"/>
              </a:spcAft>
              <a:buNone/>
            </a:pPr>
            <a:r>
              <a:rPr lang="en" sz="900">
                <a:solidFill>
                  <a:srgbClr val="999999"/>
                </a:solidFill>
              </a:rPr>
              <a:t>https://rock-the-prototype.com/en/software-development/github/</a:t>
            </a:r>
            <a:endParaRPr sz="900">
              <a:solidFill>
                <a:srgbClr val="999999"/>
              </a:solidFill>
            </a:endParaRPr>
          </a:p>
        </p:txBody>
      </p:sp>
      <p:pic>
        <p:nvPicPr>
          <p:cNvPr id="1089" name="Google Shape;1089;p63"/>
          <p:cNvPicPr preferRelativeResize="0"/>
          <p:nvPr/>
        </p:nvPicPr>
        <p:blipFill>
          <a:blip r:embed="rId5">
            <a:alphaModFix/>
          </a:blip>
          <a:stretch>
            <a:fillRect/>
          </a:stretch>
        </p:blipFill>
        <p:spPr>
          <a:xfrm>
            <a:off x="976937" y="3012050"/>
            <a:ext cx="2641249" cy="1666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grpSp>
        <p:nvGrpSpPr>
          <p:cNvPr id="1094" name="Google Shape;1094;p64"/>
          <p:cNvGrpSpPr/>
          <p:nvPr/>
        </p:nvGrpSpPr>
        <p:grpSpPr>
          <a:xfrm>
            <a:off x="1820484" y="313884"/>
            <a:ext cx="5503026" cy="4515734"/>
            <a:chOff x="1820484" y="313884"/>
            <a:chExt cx="5503026" cy="4515734"/>
          </a:xfrm>
        </p:grpSpPr>
        <p:grpSp>
          <p:nvGrpSpPr>
            <p:cNvPr id="1095" name="Google Shape;1095;p64"/>
            <p:cNvGrpSpPr/>
            <p:nvPr/>
          </p:nvGrpSpPr>
          <p:grpSpPr>
            <a:xfrm flipH="1">
              <a:off x="2280524" y="313884"/>
              <a:ext cx="5042987" cy="3878528"/>
              <a:chOff x="2362200" y="890550"/>
              <a:chExt cx="4371900" cy="3362400"/>
            </a:xfrm>
          </p:grpSpPr>
          <p:sp>
            <p:nvSpPr>
              <p:cNvPr id="1096" name="Google Shape;1096;p64"/>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4"/>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4"/>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4"/>
            <p:cNvGrpSpPr/>
            <p:nvPr/>
          </p:nvGrpSpPr>
          <p:grpSpPr>
            <a:xfrm flipH="1">
              <a:off x="2062182" y="632487"/>
              <a:ext cx="5042987" cy="3878528"/>
              <a:chOff x="2362200" y="890550"/>
              <a:chExt cx="4371900" cy="3362400"/>
            </a:xfrm>
          </p:grpSpPr>
          <p:sp>
            <p:nvSpPr>
              <p:cNvPr id="1102" name="Google Shape;1102;p64"/>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4"/>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4"/>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4"/>
            <p:cNvGrpSpPr/>
            <p:nvPr/>
          </p:nvGrpSpPr>
          <p:grpSpPr>
            <a:xfrm flipH="1">
              <a:off x="1820484" y="951090"/>
              <a:ext cx="5042987" cy="3878528"/>
              <a:chOff x="2362200" y="890550"/>
              <a:chExt cx="4371900" cy="3362400"/>
            </a:xfrm>
          </p:grpSpPr>
          <p:sp>
            <p:nvSpPr>
              <p:cNvPr id="1108" name="Google Shape;1108;p64"/>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4"/>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4"/>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4"/>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4"/>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3" name="Google Shape;1113;p64"/>
          <p:cNvSpPr txBox="1"/>
          <p:nvPr>
            <p:ph type="title"/>
          </p:nvPr>
        </p:nvSpPr>
        <p:spPr>
          <a:xfrm>
            <a:off x="2651700" y="2887575"/>
            <a:ext cx="3383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Algorithm</a:t>
            </a:r>
            <a:endParaRPr/>
          </a:p>
        </p:txBody>
      </p:sp>
      <p:sp>
        <p:nvSpPr>
          <p:cNvPr id="1114" name="Google Shape;1114;p64"/>
          <p:cNvSpPr txBox="1"/>
          <p:nvPr>
            <p:ph idx="2" type="title"/>
          </p:nvPr>
        </p:nvSpPr>
        <p:spPr>
          <a:xfrm>
            <a:off x="2819400" y="1543500"/>
            <a:ext cx="3048000" cy="139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5"/>
          <p:cNvSpPr/>
          <p:nvPr/>
        </p:nvSpPr>
        <p:spPr>
          <a:xfrm flipH="1">
            <a:off x="1067096" y="470150"/>
            <a:ext cx="7362600" cy="3878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5"/>
          <p:cNvSpPr/>
          <p:nvPr/>
        </p:nvSpPr>
        <p:spPr>
          <a:xfrm flipH="1">
            <a:off x="1179338" y="722853"/>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5"/>
          <p:cNvSpPr/>
          <p:nvPr/>
        </p:nvSpPr>
        <p:spPr>
          <a:xfrm flipH="1">
            <a:off x="1332449" y="556058"/>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5"/>
          <p:cNvSpPr/>
          <p:nvPr/>
        </p:nvSpPr>
        <p:spPr>
          <a:xfrm flipH="1">
            <a:off x="1483049" y="554761"/>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65"/>
          <p:cNvGrpSpPr/>
          <p:nvPr/>
        </p:nvGrpSpPr>
        <p:grpSpPr>
          <a:xfrm>
            <a:off x="714228" y="788753"/>
            <a:ext cx="7362600" cy="3878400"/>
            <a:chOff x="714228" y="788753"/>
            <a:chExt cx="7362600" cy="3878400"/>
          </a:xfrm>
        </p:grpSpPr>
        <p:sp>
          <p:nvSpPr>
            <p:cNvPr id="1124" name="Google Shape;1124;p65"/>
            <p:cNvSpPr/>
            <p:nvPr/>
          </p:nvSpPr>
          <p:spPr>
            <a:xfrm flipH="1">
              <a:off x="714228" y="788753"/>
              <a:ext cx="7362600" cy="3878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5"/>
            <p:cNvSpPr/>
            <p:nvPr/>
          </p:nvSpPr>
          <p:spPr>
            <a:xfrm flipH="1">
              <a:off x="826469" y="1041455"/>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5"/>
            <p:cNvSpPr/>
            <p:nvPr/>
          </p:nvSpPr>
          <p:spPr>
            <a:xfrm flipH="1">
              <a:off x="1241351" y="873364"/>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flipH="1">
              <a:off x="943531" y="874661"/>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flipH="1">
              <a:off x="1090751" y="874661"/>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65"/>
          <p:cNvSpPr txBox="1"/>
          <p:nvPr>
            <p:ph type="title"/>
          </p:nvPr>
        </p:nvSpPr>
        <p:spPr>
          <a:xfrm>
            <a:off x="1067100" y="1383200"/>
            <a:ext cx="2694000" cy="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a:t>
            </a:r>
            <a:endParaRPr/>
          </a:p>
        </p:txBody>
      </p:sp>
      <p:sp>
        <p:nvSpPr>
          <p:cNvPr id="1130" name="Google Shape;1130;p65"/>
          <p:cNvSpPr/>
          <p:nvPr/>
        </p:nvSpPr>
        <p:spPr>
          <a:xfrm flipH="1">
            <a:off x="1185229" y="556058"/>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65"/>
          <p:cNvGrpSpPr/>
          <p:nvPr/>
        </p:nvGrpSpPr>
        <p:grpSpPr>
          <a:xfrm>
            <a:off x="5603690" y="2045150"/>
            <a:ext cx="2043152" cy="1365575"/>
            <a:chOff x="2123350" y="2406925"/>
            <a:chExt cx="3294875" cy="2034225"/>
          </a:xfrm>
        </p:grpSpPr>
        <p:sp>
          <p:nvSpPr>
            <p:cNvPr id="1132" name="Google Shape;1132;p65"/>
            <p:cNvSpPr/>
            <p:nvPr/>
          </p:nvSpPr>
          <p:spPr>
            <a:xfrm>
              <a:off x="2123350" y="2488675"/>
              <a:ext cx="3294875" cy="1891600"/>
            </a:xfrm>
            <a:custGeom>
              <a:rect b="b" l="l" r="r" t="t"/>
              <a:pathLst>
                <a:path extrusionOk="0" h="75664" w="131795">
                  <a:moveTo>
                    <a:pt x="38976" y="1"/>
                  </a:moveTo>
                  <a:cubicBezTo>
                    <a:pt x="35627" y="1"/>
                    <a:pt x="32278" y="840"/>
                    <a:pt x="29355" y="2478"/>
                  </a:cubicBezTo>
                  <a:cubicBezTo>
                    <a:pt x="24618" y="5079"/>
                    <a:pt x="21082" y="9683"/>
                    <a:pt x="19748" y="14920"/>
                  </a:cubicBezTo>
                  <a:cubicBezTo>
                    <a:pt x="18514" y="19690"/>
                    <a:pt x="19048" y="25027"/>
                    <a:pt x="16512" y="29230"/>
                  </a:cubicBezTo>
                  <a:cubicBezTo>
                    <a:pt x="14845" y="31965"/>
                    <a:pt x="12109" y="33867"/>
                    <a:pt x="9808" y="36068"/>
                  </a:cubicBezTo>
                  <a:cubicBezTo>
                    <a:pt x="4637" y="40938"/>
                    <a:pt x="1335" y="47710"/>
                    <a:pt x="668" y="54782"/>
                  </a:cubicBezTo>
                  <a:cubicBezTo>
                    <a:pt x="1" y="61820"/>
                    <a:pt x="1335" y="69926"/>
                    <a:pt x="5471" y="75663"/>
                  </a:cubicBezTo>
                  <a:lnTo>
                    <a:pt x="128359" y="75663"/>
                  </a:lnTo>
                  <a:cubicBezTo>
                    <a:pt x="131595" y="73228"/>
                    <a:pt x="131795" y="66257"/>
                    <a:pt x="130160" y="62554"/>
                  </a:cubicBezTo>
                  <a:cubicBezTo>
                    <a:pt x="128526" y="58851"/>
                    <a:pt x="125424" y="56049"/>
                    <a:pt x="122555" y="53147"/>
                  </a:cubicBezTo>
                  <a:cubicBezTo>
                    <a:pt x="119719" y="50278"/>
                    <a:pt x="116917" y="47009"/>
                    <a:pt x="116217" y="43040"/>
                  </a:cubicBezTo>
                  <a:cubicBezTo>
                    <a:pt x="115316" y="37836"/>
                    <a:pt x="118085" y="32299"/>
                    <a:pt x="116217" y="27362"/>
                  </a:cubicBezTo>
                  <a:cubicBezTo>
                    <a:pt x="114649" y="23192"/>
                    <a:pt x="110046" y="20791"/>
                    <a:pt x="105576" y="20457"/>
                  </a:cubicBezTo>
                  <a:cubicBezTo>
                    <a:pt x="105107" y="20422"/>
                    <a:pt x="104639" y="20405"/>
                    <a:pt x="104171" y="20405"/>
                  </a:cubicBezTo>
                  <a:cubicBezTo>
                    <a:pt x="100210" y="20405"/>
                    <a:pt x="96285" y="21595"/>
                    <a:pt x="92467" y="22759"/>
                  </a:cubicBezTo>
                  <a:cubicBezTo>
                    <a:pt x="88870" y="23818"/>
                    <a:pt x="85180" y="24854"/>
                    <a:pt x="81494" y="24854"/>
                  </a:cubicBezTo>
                  <a:cubicBezTo>
                    <a:pt x="80771" y="24854"/>
                    <a:pt x="80047" y="24814"/>
                    <a:pt x="79324" y="24727"/>
                  </a:cubicBezTo>
                  <a:cubicBezTo>
                    <a:pt x="72286" y="23860"/>
                    <a:pt x="66615" y="18756"/>
                    <a:pt x="61678" y="13686"/>
                  </a:cubicBezTo>
                  <a:cubicBezTo>
                    <a:pt x="56741" y="8615"/>
                    <a:pt x="51738" y="3111"/>
                    <a:pt x="44999" y="943"/>
                  </a:cubicBezTo>
                  <a:cubicBezTo>
                    <a:pt x="43055" y="312"/>
                    <a:pt x="41015" y="1"/>
                    <a:pt x="38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3745350" y="2406925"/>
              <a:ext cx="857300" cy="588050"/>
            </a:xfrm>
            <a:custGeom>
              <a:rect b="b" l="l" r="r" t="t"/>
              <a:pathLst>
                <a:path extrusionOk="0" h="23522" w="34292">
                  <a:moveTo>
                    <a:pt x="13141" y="1"/>
                  </a:moveTo>
                  <a:cubicBezTo>
                    <a:pt x="11364" y="1"/>
                    <a:pt x="9604" y="198"/>
                    <a:pt x="7906" y="711"/>
                  </a:cubicBezTo>
                  <a:cubicBezTo>
                    <a:pt x="4537" y="1711"/>
                    <a:pt x="501" y="4647"/>
                    <a:pt x="234" y="8483"/>
                  </a:cubicBezTo>
                  <a:cubicBezTo>
                    <a:pt x="0" y="12419"/>
                    <a:pt x="1468" y="16489"/>
                    <a:pt x="4470" y="19090"/>
                  </a:cubicBezTo>
                  <a:cubicBezTo>
                    <a:pt x="7372" y="21626"/>
                    <a:pt x="11208" y="22826"/>
                    <a:pt x="15044" y="23293"/>
                  </a:cubicBezTo>
                  <a:cubicBezTo>
                    <a:pt x="16191" y="23440"/>
                    <a:pt x="17358" y="23522"/>
                    <a:pt x="18524" y="23522"/>
                  </a:cubicBezTo>
                  <a:cubicBezTo>
                    <a:pt x="21865" y="23522"/>
                    <a:pt x="25192" y="22848"/>
                    <a:pt x="27987" y="21092"/>
                  </a:cubicBezTo>
                  <a:cubicBezTo>
                    <a:pt x="31756" y="18690"/>
                    <a:pt x="34291" y="13987"/>
                    <a:pt x="33124" y="9684"/>
                  </a:cubicBezTo>
                  <a:cubicBezTo>
                    <a:pt x="32357" y="6782"/>
                    <a:pt x="30088" y="4480"/>
                    <a:pt x="27453" y="3046"/>
                  </a:cubicBezTo>
                  <a:cubicBezTo>
                    <a:pt x="24851" y="1611"/>
                    <a:pt x="21883" y="977"/>
                    <a:pt x="18914" y="544"/>
                  </a:cubicBezTo>
                  <a:cubicBezTo>
                    <a:pt x="17007" y="232"/>
                    <a:pt x="15064" y="1"/>
                    <a:pt x="13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2180050" y="4319375"/>
              <a:ext cx="2312525" cy="121775"/>
            </a:xfrm>
            <a:custGeom>
              <a:rect b="b" l="l" r="r" t="t"/>
              <a:pathLst>
                <a:path extrusionOk="0" h="4871" w="92501">
                  <a:moveTo>
                    <a:pt x="2436" y="0"/>
                  </a:moveTo>
                  <a:cubicBezTo>
                    <a:pt x="1068" y="0"/>
                    <a:pt x="1" y="1101"/>
                    <a:pt x="1" y="2435"/>
                  </a:cubicBezTo>
                  <a:cubicBezTo>
                    <a:pt x="1" y="3770"/>
                    <a:pt x="1068" y="4870"/>
                    <a:pt x="2436" y="4870"/>
                  </a:cubicBezTo>
                  <a:lnTo>
                    <a:pt x="92500" y="4870"/>
                  </a:lnTo>
                  <a:cubicBezTo>
                    <a:pt x="91133" y="4870"/>
                    <a:pt x="90065" y="3770"/>
                    <a:pt x="90065" y="2435"/>
                  </a:cubicBezTo>
                  <a:cubicBezTo>
                    <a:pt x="90065" y="1101"/>
                    <a:pt x="91133" y="0"/>
                    <a:pt x="92500" y="0"/>
                  </a:cubicBezTo>
                  <a:close/>
                </a:path>
              </a:pathLst>
            </a:custGeom>
            <a:solidFill>
              <a:srgbClr val="D1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4431675" y="4319375"/>
              <a:ext cx="980725" cy="121775"/>
            </a:xfrm>
            <a:custGeom>
              <a:rect b="b" l="l" r="r" t="t"/>
              <a:pathLst>
                <a:path extrusionOk="0" h="4871" w="39229">
                  <a:moveTo>
                    <a:pt x="2435" y="0"/>
                  </a:moveTo>
                  <a:cubicBezTo>
                    <a:pt x="1068" y="0"/>
                    <a:pt x="0" y="1101"/>
                    <a:pt x="0" y="2435"/>
                  </a:cubicBezTo>
                  <a:cubicBezTo>
                    <a:pt x="0" y="3770"/>
                    <a:pt x="1068" y="4870"/>
                    <a:pt x="2435" y="4870"/>
                  </a:cubicBezTo>
                  <a:lnTo>
                    <a:pt x="36793" y="4870"/>
                  </a:lnTo>
                  <a:cubicBezTo>
                    <a:pt x="38161" y="4870"/>
                    <a:pt x="39228" y="3770"/>
                    <a:pt x="39228" y="2435"/>
                  </a:cubicBezTo>
                  <a:cubicBezTo>
                    <a:pt x="39228" y="1101"/>
                    <a:pt x="38161" y="0"/>
                    <a:pt x="36793" y="0"/>
                  </a:cubicBezTo>
                  <a:close/>
                </a:path>
              </a:pathLst>
            </a:custGeom>
            <a:solidFill>
              <a:srgbClr val="A3B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5"/>
            <p:cNvSpPr/>
            <p:nvPr/>
          </p:nvSpPr>
          <p:spPr>
            <a:xfrm>
              <a:off x="3977175" y="3300300"/>
              <a:ext cx="753900" cy="1019100"/>
            </a:xfrm>
            <a:custGeom>
              <a:rect b="b" l="l" r="r" t="t"/>
              <a:pathLst>
                <a:path extrusionOk="0" h="40764" w="30156">
                  <a:moveTo>
                    <a:pt x="12810" y="1"/>
                  </a:moveTo>
                  <a:lnTo>
                    <a:pt x="3370" y="4637"/>
                  </a:lnTo>
                  <a:lnTo>
                    <a:pt x="568" y="16646"/>
                  </a:lnTo>
                  <a:cubicBezTo>
                    <a:pt x="1" y="18981"/>
                    <a:pt x="1201" y="21383"/>
                    <a:pt x="3403" y="22350"/>
                  </a:cubicBezTo>
                  <a:lnTo>
                    <a:pt x="3470" y="22383"/>
                  </a:lnTo>
                  <a:cubicBezTo>
                    <a:pt x="4637" y="22884"/>
                    <a:pt x="5505" y="23918"/>
                    <a:pt x="5805" y="25152"/>
                  </a:cubicBezTo>
                  <a:lnTo>
                    <a:pt x="6105" y="26386"/>
                  </a:lnTo>
                  <a:cubicBezTo>
                    <a:pt x="6739" y="29088"/>
                    <a:pt x="6672" y="31924"/>
                    <a:pt x="5938" y="34625"/>
                  </a:cubicBezTo>
                  <a:lnTo>
                    <a:pt x="4204" y="40763"/>
                  </a:lnTo>
                  <a:lnTo>
                    <a:pt x="30155" y="40763"/>
                  </a:lnTo>
                  <a:cubicBezTo>
                    <a:pt x="29822" y="38095"/>
                    <a:pt x="29121" y="35493"/>
                    <a:pt x="28021" y="33024"/>
                  </a:cubicBezTo>
                  <a:lnTo>
                    <a:pt x="26553" y="29722"/>
                  </a:lnTo>
                  <a:cubicBezTo>
                    <a:pt x="25552" y="27487"/>
                    <a:pt x="25052" y="25019"/>
                    <a:pt x="25052" y="22550"/>
                  </a:cubicBezTo>
                  <a:lnTo>
                    <a:pt x="25052" y="3136"/>
                  </a:lnTo>
                  <a:lnTo>
                    <a:pt x="12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5"/>
            <p:cNvSpPr/>
            <p:nvPr/>
          </p:nvSpPr>
          <p:spPr>
            <a:xfrm>
              <a:off x="4136450" y="4043325"/>
              <a:ext cx="546250" cy="176250"/>
            </a:xfrm>
            <a:custGeom>
              <a:rect b="b" l="l" r="r" t="t"/>
              <a:pathLst>
                <a:path extrusionOk="0" h="7050" w="21850">
                  <a:moveTo>
                    <a:pt x="1" y="1"/>
                  </a:moveTo>
                  <a:lnTo>
                    <a:pt x="1" y="2736"/>
                  </a:lnTo>
                  <a:lnTo>
                    <a:pt x="868" y="3437"/>
                  </a:lnTo>
                  <a:cubicBezTo>
                    <a:pt x="2198" y="4465"/>
                    <a:pt x="3829" y="5022"/>
                    <a:pt x="5479" y="5022"/>
                  </a:cubicBezTo>
                  <a:cubicBezTo>
                    <a:pt x="6023" y="5022"/>
                    <a:pt x="6568" y="4962"/>
                    <a:pt x="7106" y="4838"/>
                  </a:cubicBezTo>
                  <a:lnTo>
                    <a:pt x="7573" y="4738"/>
                  </a:lnTo>
                  <a:lnTo>
                    <a:pt x="8607" y="5805"/>
                  </a:lnTo>
                  <a:cubicBezTo>
                    <a:pt x="9411" y="6609"/>
                    <a:pt x="10468" y="7049"/>
                    <a:pt x="11550" y="7049"/>
                  </a:cubicBezTo>
                  <a:cubicBezTo>
                    <a:pt x="12039" y="7049"/>
                    <a:pt x="12532" y="6959"/>
                    <a:pt x="13010" y="6772"/>
                  </a:cubicBezTo>
                  <a:lnTo>
                    <a:pt x="21850" y="3403"/>
                  </a:lnTo>
                  <a:lnTo>
                    <a:pt x="20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4206500" y="3859050"/>
              <a:ext cx="310250" cy="109475"/>
            </a:xfrm>
            <a:custGeom>
              <a:rect b="b" l="l" r="r" t="t"/>
              <a:pathLst>
                <a:path extrusionOk="0" h="4379" w="12410">
                  <a:moveTo>
                    <a:pt x="12410" y="0"/>
                  </a:moveTo>
                  <a:lnTo>
                    <a:pt x="12410" y="0"/>
                  </a:lnTo>
                  <a:cubicBezTo>
                    <a:pt x="11609" y="467"/>
                    <a:pt x="10675" y="967"/>
                    <a:pt x="9641" y="1434"/>
                  </a:cubicBezTo>
                  <a:cubicBezTo>
                    <a:pt x="8640" y="1935"/>
                    <a:pt x="7540" y="2402"/>
                    <a:pt x="6439" y="2769"/>
                  </a:cubicBezTo>
                  <a:cubicBezTo>
                    <a:pt x="5305" y="3169"/>
                    <a:pt x="4170" y="3503"/>
                    <a:pt x="3070" y="3736"/>
                  </a:cubicBezTo>
                  <a:cubicBezTo>
                    <a:pt x="1969" y="4003"/>
                    <a:pt x="935" y="4170"/>
                    <a:pt x="1" y="4336"/>
                  </a:cubicBezTo>
                  <a:cubicBezTo>
                    <a:pt x="363" y="4362"/>
                    <a:pt x="745" y="4378"/>
                    <a:pt x="1143" y="4378"/>
                  </a:cubicBezTo>
                  <a:cubicBezTo>
                    <a:pt x="1772" y="4378"/>
                    <a:pt x="2442" y="4339"/>
                    <a:pt x="3136" y="4236"/>
                  </a:cubicBezTo>
                  <a:cubicBezTo>
                    <a:pt x="4304" y="4103"/>
                    <a:pt x="5471" y="3803"/>
                    <a:pt x="6639" y="3402"/>
                  </a:cubicBezTo>
                  <a:cubicBezTo>
                    <a:pt x="7806" y="3002"/>
                    <a:pt x="8907" y="2468"/>
                    <a:pt x="9908" y="1901"/>
                  </a:cubicBezTo>
                  <a:cubicBezTo>
                    <a:pt x="10875" y="1301"/>
                    <a:pt x="11743" y="634"/>
                    <a:pt x="12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4262375" y="3929925"/>
              <a:ext cx="256875" cy="54500"/>
            </a:xfrm>
            <a:custGeom>
              <a:rect b="b" l="l" r="r" t="t"/>
              <a:pathLst>
                <a:path extrusionOk="0" h="2180" w="10275">
                  <a:moveTo>
                    <a:pt x="10275" y="0"/>
                  </a:moveTo>
                  <a:lnTo>
                    <a:pt x="10275" y="0"/>
                  </a:lnTo>
                  <a:cubicBezTo>
                    <a:pt x="8874" y="367"/>
                    <a:pt x="7039" y="868"/>
                    <a:pt x="5204" y="1268"/>
                  </a:cubicBezTo>
                  <a:cubicBezTo>
                    <a:pt x="3336" y="1635"/>
                    <a:pt x="1468" y="1902"/>
                    <a:pt x="1" y="2102"/>
                  </a:cubicBezTo>
                  <a:cubicBezTo>
                    <a:pt x="451" y="2153"/>
                    <a:pt x="945" y="2179"/>
                    <a:pt x="1468" y="2179"/>
                  </a:cubicBezTo>
                  <a:cubicBezTo>
                    <a:pt x="2652" y="2179"/>
                    <a:pt x="3986" y="2046"/>
                    <a:pt x="5305" y="1768"/>
                  </a:cubicBezTo>
                  <a:cubicBezTo>
                    <a:pt x="7173" y="1401"/>
                    <a:pt x="9007" y="701"/>
                    <a:pt x="10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4207350" y="4203450"/>
              <a:ext cx="379450" cy="40200"/>
            </a:xfrm>
            <a:custGeom>
              <a:rect b="b" l="l" r="r" t="t"/>
              <a:pathLst>
                <a:path extrusionOk="0" h="1608" w="15178">
                  <a:moveTo>
                    <a:pt x="0" y="1"/>
                  </a:moveTo>
                  <a:lnTo>
                    <a:pt x="0" y="1"/>
                  </a:lnTo>
                  <a:cubicBezTo>
                    <a:pt x="1001" y="434"/>
                    <a:pt x="2168" y="801"/>
                    <a:pt x="3469" y="1101"/>
                  </a:cubicBezTo>
                  <a:cubicBezTo>
                    <a:pt x="4737" y="1368"/>
                    <a:pt x="6138" y="1535"/>
                    <a:pt x="7539" y="1602"/>
                  </a:cubicBezTo>
                  <a:cubicBezTo>
                    <a:pt x="7718" y="1606"/>
                    <a:pt x="7897" y="1608"/>
                    <a:pt x="8075" y="1608"/>
                  </a:cubicBezTo>
                  <a:cubicBezTo>
                    <a:pt x="9322" y="1608"/>
                    <a:pt x="10537" y="1506"/>
                    <a:pt x="11675" y="1301"/>
                  </a:cubicBezTo>
                  <a:cubicBezTo>
                    <a:pt x="12976" y="1101"/>
                    <a:pt x="14177" y="768"/>
                    <a:pt x="15178" y="401"/>
                  </a:cubicBezTo>
                  <a:lnTo>
                    <a:pt x="15178" y="401"/>
                  </a:lnTo>
                  <a:cubicBezTo>
                    <a:pt x="14110" y="534"/>
                    <a:pt x="12909" y="668"/>
                    <a:pt x="11608" y="734"/>
                  </a:cubicBezTo>
                  <a:cubicBezTo>
                    <a:pt x="10633" y="809"/>
                    <a:pt x="9620" y="847"/>
                    <a:pt x="8597" y="847"/>
                  </a:cubicBezTo>
                  <a:cubicBezTo>
                    <a:pt x="8256" y="847"/>
                    <a:pt x="7914" y="843"/>
                    <a:pt x="7572" y="834"/>
                  </a:cubicBezTo>
                  <a:cubicBezTo>
                    <a:pt x="6205" y="801"/>
                    <a:pt x="4837" y="668"/>
                    <a:pt x="3536" y="534"/>
                  </a:cubicBezTo>
                  <a:cubicBezTo>
                    <a:pt x="2268" y="367"/>
                    <a:pt x="1068" y="2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4314925" y="4249325"/>
              <a:ext cx="241025" cy="42025"/>
            </a:xfrm>
            <a:custGeom>
              <a:rect b="b" l="l" r="r" t="t"/>
              <a:pathLst>
                <a:path extrusionOk="0" h="1681" w="9641">
                  <a:moveTo>
                    <a:pt x="0" y="0"/>
                  </a:moveTo>
                  <a:cubicBezTo>
                    <a:pt x="601" y="334"/>
                    <a:pt x="1335" y="667"/>
                    <a:pt x="2135" y="934"/>
                  </a:cubicBezTo>
                  <a:cubicBezTo>
                    <a:pt x="2936" y="1201"/>
                    <a:pt x="3803" y="1401"/>
                    <a:pt x="4704" y="1535"/>
                  </a:cubicBezTo>
                  <a:cubicBezTo>
                    <a:pt x="5392" y="1637"/>
                    <a:pt x="6080" y="1680"/>
                    <a:pt x="6738" y="1680"/>
                  </a:cubicBezTo>
                  <a:cubicBezTo>
                    <a:pt x="6941" y="1680"/>
                    <a:pt x="7142" y="1676"/>
                    <a:pt x="7339" y="1668"/>
                  </a:cubicBezTo>
                  <a:cubicBezTo>
                    <a:pt x="8206" y="1635"/>
                    <a:pt x="8973" y="1501"/>
                    <a:pt x="9640" y="1334"/>
                  </a:cubicBezTo>
                  <a:cubicBezTo>
                    <a:pt x="8273" y="1334"/>
                    <a:pt x="6505" y="1301"/>
                    <a:pt x="4770" y="1034"/>
                  </a:cubicBezTo>
                  <a:cubicBezTo>
                    <a:pt x="3036" y="801"/>
                    <a:pt x="1301"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5"/>
            <p:cNvSpPr/>
            <p:nvPr/>
          </p:nvSpPr>
          <p:spPr>
            <a:xfrm>
              <a:off x="4063075" y="3339500"/>
              <a:ext cx="459525" cy="598775"/>
            </a:xfrm>
            <a:custGeom>
              <a:rect b="b" l="l" r="r" t="t"/>
              <a:pathLst>
                <a:path extrusionOk="0" h="23951" w="18381">
                  <a:moveTo>
                    <a:pt x="14010" y="0"/>
                  </a:moveTo>
                  <a:lnTo>
                    <a:pt x="3937" y="1101"/>
                  </a:lnTo>
                  <a:cubicBezTo>
                    <a:pt x="2369" y="2402"/>
                    <a:pt x="1101" y="4670"/>
                    <a:pt x="1101" y="4670"/>
                  </a:cubicBezTo>
                  <a:lnTo>
                    <a:pt x="3436" y="5805"/>
                  </a:lnTo>
                  <a:lnTo>
                    <a:pt x="0" y="8840"/>
                  </a:lnTo>
                  <a:cubicBezTo>
                    <a:pt x="1368" y="16512"/>
                    <a:pt x="5338" y="21716"/>
                    <a:pt x="6905" y="23751"/>
                  </a:cubicBezTo>
                  <a:lnTo>
                    <a:pt x="8340" y="23951"/>
                  </a:lnTo>
                  <a:cubicBezTo>
                    <a:pt x="10575" y="22383"/>
                    <a:pt x="16846" y="17213"/>
                    <a:pt x="18047" y="11108"/>
                  </a:cubicBezTo>
                  <a:lnTo>
                    <a:pt x="14611" y="7806"/>
                  </a:lnTo>
                  <a:lnTo>
                    <a:pt x="18380" y="5604"/>
                  </a:lnTo>
                  <a:cubicBezTo>
                    <a:pt x="18113" y="4937"/>
                    <a:pt x="16512" y="1502"/>
                    <a:pt x="14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5"/>
            <p:cNvSpPr/>
            <p:nvPr/>
          </p:nvSpPr>
          <p:spPr>
            <a:xfrm>
              <a:off x="4183150" y="3151025"/>
              <a:ext cx="115950" cy="193500"/>
            </a:xfrm>
            <a:custGeom>
              <a:rect b="b" l="l" r="r" t="t"/>
              <a:pathLst>
                <a:path extrusionOk="0" h="7740" w="4638">
                  <a:moveTo>
                    <a:pt x="4304" y="1"/>
                  </a:moveTo>
                  <a:lnTo>
                    <a:pt x="1" y="5605"/>
                  </a:lnTo>
                  <a:lnTo>
                    <a:pt x="568" y="6972"/>
                  </a:lnTo>
                  <a:lnTo>
                    <a:pt x="901" y="7740"/>
                  </a:lnTo>
                  <a:cubicBezTo>
                    <a:pt x="1735" y="7606"/>
                    <a:pt x="2503" y="7173"/>
                    <a:pt x="3070" y="6572"/>
                  </a:cubicBezTo>
                  <a:cubicBezTo>
                    <a:pt x="3837" y="5738"/>
                    <a:pt x="4271" y="4637"/>
                    <a:pt x="4437" y="3503"/>
                  </a:cubicBezTo>
                  <a:cubicBezTo>
                    <a:pt x="4637" y="2336"/>
                    <a:pt x="4604" y="1135"/>
                    <a:pt x="4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p:nvPr/>
          </p:nvSpPr>
          <p:spPr>
            <a:xfrm>
              <a:off x="4204000" y="3149375"/>
              <a:ext cx="163475" cy="436150"/>
            </a:xfrm>
            <a:custGeom>
              <a:rect b="b" l="l" r="r" t="t"/>
              <a:pathLst>
                <a:path extrusionOk="0" h="17446" w="6539">
                  <a:moveTo>
                    <a:pt x="3537" y="0"/>
                  </a:moveTo>
                  <a:lnTo>
                    <a:pt x="3470" y="67"/>
                  </a:lnTo>
                  <a:cubicBezTo>
                    <a:pt x="3770" y="1201"/>
                    <a:pt x="3803" y="2402"/>
                    <a:pt x="3603" y="3569"/>
                  </a:cubicBezTo>
                  <a:cubicBezTo>
                    <a:pt x="3437" y="4703"/>
                    <a:pt x="3003" y="5804"/>
                    <a:pt x="2236" y="6638"/>
                  </a:cubicBezTo>
                  <a:cubicBezTo>
                    <a:pt x="1669" y="7239"/>
                    <a:pt x="901" y="7672"/>
                    <a:pt x="67" y="7806"/>
                  </a:cubicBezTo>
                  <a:lnTo>
                    <a:pt x="668" y="9173"/>
                  </a:lnTo>
                  <a:lnTo>
                    <a:pt x="334" y="11175"/>
                  </a:lnTo>
                  <a:cubicBezTo>
                    <a:pt x="201" y="11875"/>
                    <a:pt x="101" y="12576"/>
                    <a:pt x="34" y="13310"/>
                  </a:cubicBezTo>
                  <a:cubicBezTo>
                    <a:pt x="1" y="14477"/>
                    <a:pt x="34" y="15678"/>
                    <a:pt x="168" y="16879"/>
                  </a:cubicBezTo>
                  <a:cubicBezTo>
                    <a:pt x="1068" y="17146"/>
                    <a:pt x="2036" y="17312"/>
                    <a:pt x="3036" y="17446"/>
                  </a:cubicBezTo>
                  <a:cubicBezTo>
                    <a:pt x="4070" y="17446"/>
                    <a:pt x="5138" y="17379"/>
                    <a:pt x="6172" y="17212"/>
                  </a:cubicBezTo>
                  <a:cubicBezTo>
                    <a:pt x="6439" y="15211"/>
                    <a:pt x="6539" y="13176"/>
                    <a:pt x="6505" y="11141"/>
                  </a:cubicBezTo>
                  <a:lnTo>
                    <a:pt x="6372" y="6805"/>
                  </a:lnTo>
                  <a:lnTo>
                    <a:pt x="5638" y="5070"/>
                  </a:lnTo>
                  <a:lnTo>
                    <a:pt x="3537" y="0"/>
                  </a:ln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4199000" y="3482100"/>
              <a:ext cx="80925" cy="103425"/>
            </a:xfrm>
            <a:custGeom>
              <a:rect b="b" l="l" r="r" t="t"/>
              <a:pathLst>
                <a:path extrusionOk="0" h="4137" w="3237">
                  <a:moveTo>
                    <a:pt x="234" y="1"/>
                  </a:moveTo>
                  <a:cubicBezTo>
                    <a:pt x="67" y="1301"/>
                    <a:pt x="1" y="2602"/>
                    <a:pt x="1" y="3903"/>
                  </a:cubicBezTo>
                  <a:cubicBezTo>
                    <a:pt x="1068" y="4037"/>
                    <a:pt x="2135" y="4137"/>
                    <a:pt x="3236" y="4137"/>
                  </a:cubicBezTo>
                  <a:cubicBezTo>
                    <a:pt x="2236" y="4003"/>
                    <a:pt x="1268" y="3837"/>
                    <a:pt x="368" y="3570"/>
                  </a:cubicBezTo>
                  <a:cubicBezTo>
                    <a:pt x="234" y="2369"/>
                    <a:pt x="201" y="1168"/>
                    <a:pt x="2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3374250" y="3936600"/>
              <a:ext cx="92600" cy="41725"/>
            </a:xfrm>
            <a:custGeom>
              <a:rect b="b" l="l" r="r" t="t"/>
              <a:pathLst>
                <a:path extrusionOk="0" h="1669" w="3704">
                  <a:moveTo>
                    <a:pt x="0" y="0"/>
                  </a:moveTo>
                  <a:lnTo>
                    <a:pt x="1935" y="801"/>
                  </a:lnTo>
                  <a:lnTo>
                    <a:pt x="3269" y="1668"/>
                  </a:lnTo>
                  <a:lnTo>
                    <a:pt x="3703" y="968"/>
                  </a:lnTo>
                  <a:lnTo>
                    <a:pt x="2836" y="20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p:nvPr/>
          </p:nvSpPr>
          <p:spPr>
            <a:xfrm>
              <a:off x="3374250" y="3916575"/>
              <a:ext cx="70900" cy="25050"/>
            </a:xfrm>
            <a:custGeom>
              <a:rect b="b" l="l" r="r" t="t"/>
              <a:pathLst>
                <a:path extrusionOk="0" h="1002" w="2836">
                  <a:moveTo>
                    <a:pt x="2269" y="1"/>
                  </a:moveTo>
                  <a:lnTo>
                    <a:pt x="0" y="801"/>
                  </a:lnTo>
                  <a:lnTo>
                    <a:pt x="2836" y="1001"/>
                  </a:lnTo>
                  <a:lnTo>
                    <a:pt x="22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4251550" y="3276125"/>
              <a:ext cx="253525" cy="682175"/>
            </a:xfrm>
            <a:custGeom>
              <a:rect b="b" l="l" r="r" t="t"/>
              <a:pathLst>
                <a:path extrusionOk="0" h="27287" w="10141">
                  <a:moveTo>
                    <a:pt x="3736" y="0"/>
                  </a:moveTo>
                  <a:lnTo>
                    <a:pt x="4470" y="1735"/>
                  </a:lnTo>
                  <a:lnTo>
                    <a:pt x="4603" y="6071"/>
                  </a:lnTo>
                  <a:cubicBezTo>
                    <a:pt x="4637" y="8106"/>
                    <a:pt x="4537" y="10141"/>
                    <a:pt x="4270" y="12142"/>
                  </a:cubicBezTo>
                  <a:cubicBezTo>
                    <a:pt x="3936" y="14844"/>
                    <a:pt x="3336" y="17513"/>
                    <a:pt x="2435" y="20081"/>
                  </a:cubicBezTo>
                  <a:lnTo>
                    <a:pt x="0" y="27287"/>
                  </a:lnTo>
                  <a:cubicBezTo>
                    <a:pt x="0" y="27287"/>
                    <a:pt x="7572" y="20315"/>
                    <a:pt x="9907" y="13643"/>
                  </a:cubicBezTo>
                  <a:lnTo>
                    <a:pt x="6271" y="10241"/>
                  </a:lnTo>
                  <a:lnTo>
                    <a:pt x="10141" y="8006"/>
                  </a:lnTo>
                  <a:cubicBezTo>
                    <a:pt x="10141" y="8006"/>
                    <a:pt x="8273" y="2269"/>
                    <a:pt x="37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4082250" y="3325325"/>
              <a:ext cx="169325" cy="632975"/>
            </a:xfrm>
            <a:custGeom>
              <a:rect b="b" l="l" r="r" t="t"/>
              <a:pathLst>
                <a:path extrusionOk="0" h="25319" w="6773">
                  <a:moveTo>
                    <a:pt x="4604" y="0"/>
                  </a:moveTo>
                  <a:cubicBezTo>
                    <a:pt x="2536" y="2135"/>
                    <a:pt x="968" y="4904"/>
                    <a:pt x="968" y="4904"/>
                  </a:cubicBezTo>
                  <a:lnTo>
                    <a:pt x="3336" y="6305"/>
                  </a:lnTo>
                  <a:lnTo>
                    <a:pt x="1" y="9507"/>
                  </a:lnTo>
                  <a:cubicBezTo>
                    <a:pt x="1035" y="16779"/>
                    <a:pt x="6772" y="25319"/>
                    <a:pt x="6772" y="25319"/>
                  </a:cubicBezTo>
                  <a:lnTo>
                    <a:pt x="5304" y="17613"/>
                  </a:lnTo>
                  <a:cubicBezTo>
                    <a:pt x="4837" y="15145"/>
                    <a:pt x="4637" y="12676"/>
                    <a:pt x="4671" y="10174"/>
                  </a:cubicBezTo>
                  <a:cubicBezTo>
                    <a:pt x="4671" y="8140"/>
                    <a:pt x="4837" y="6138"/>
                    <a:pt x="5204" y="4137"/>
                  </a:cubicBezTo>
                  <a:lnTo>
                    <a:pt x="5538" y="2135"/>
                  </a:lnTo>
                  <a:lnTo>
                    <a:pt x="4937" y="768"/>
                  </a:lnTo>
                  <a:lnTo>
                    <a:pt x="4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4198175" y="3579675"/>
              <a:ext cx="160125" cy="378625"/>
            </a:xfrm>
            <a:custGeom>
              <a:rect b="b" l="l" r="r" t="t"/>
              <a:pathLst>
                <a:path extrusionOk="0" h="15145" w="6405">
                  <a:moveTo>
                    <a:pt x="34" y="0"/>
                  </a:moveTo>
                  <a:lnTo>
                    <a:pt x="34" y="0"/>
                  </a:lnTo>
                  <a:cubicBezTo>
                    <a:pt x="0" y="2502"/>
                    <a:pt x="200" y="4971"/>
                    <a:pt x="667" y="7439"/>
                  </a:cubicBezTo>
                  <a:lnTo>
                    <a:pt x="2135" y="15145"/>
                  </a:lnTo>
                  <a:lnTo>
                    <a:pt x="4570" y="7939"/>
                  </a:lnTo>
                  <a:cubicBezTo>
                    <a:pt x="5471" y="5371"/>
                    <a:pt x="6071" y="2702"/>
                    <a:pt x="6405" y="0"/>
                  </a:cubicBezTo>
                  <a:lnTo>
                    <a:pt x="6405" y="0"/>
                  </a:lnTo>
                  <a:cubicBezTo>
                    <a:pt x="5354" y="150"/>
                    <a:pt x="4287" y="226"/>
                    <a:pt x="3219" y="226"/>
                  </a:cubicBezTo>
                  <a:cubicBezTo>
                    <a:pt x="2152" y="226"/>
                    <a:pt x="1084" y="15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5"/>
            <p:cNvSpPr/>
            <p:nvPr/>
          </p:nvSpPr>
          <p:spPr>
            <a:xfrm>
              <a:off x="4039725" y="2700900"/>
              <a:ext cx="222675" cy="106575"/>
            </a:xfrm>
            <a:custGeom>
              <a:rect b="b" l="l" r="r" t="t"/>
              <a:pathLst>
                <a:path extrusionOk="0" h="4263" w="8907">
                  <a:moveTo>
                    <a:pt x="3677" y="1"/>
                  </a:moveTo>
                  <a:cubicBezTo>
                    <a:pt x="3110" y="1"/>
                    <a:pt x="2546" y="71"/>
                    <a:pt x="2002" y="226"/>
                  </a:cubicBezTo>
                  <a:cubicBezTo>
                    <a:pt x="1268" y="426"/>
                    <a:pt x="567" y="793"/>
                    <a:pt x="0" y="1294"/>
                  </a:cubicBezTo>
                  <a:cubicBezTo>
                    <a:pt x="768" y="3028"/>
                    <a:pt x="2536" y="4263"/>
                    <a:pt x="4570" y="4263"/>
                  </a:cubicBezTo>
                  <a:cubicBezTo>
                    <a:pt x="6438" y="4263"/>
                    <a:pt x="8073" y="3262"/>
                    <a:pt x="8907" y="1727"/>
                  </a:cubicBezTo>
                  <a:cubicBezTo>
                    <a:pt x="8073" y="1227"/>
                    <a:pt x="7239" y="793"/>
                    <a:pt x="6305" y="460"/>
                  </a:cubicBezTo>
                  <a:cubicBezTo>
                    <a:pt x="5469" y="174"/>
                    <a:pt x="4570" y="1"/>
                    <a:pt x="3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4029725" y="2558100"/>
              <a:ext cx="249350" cy="186000"/>
            </a:xfrm>
            <a:custGeom>
              <a:rect b="b" l="l" r="r" t="t"/>
              <a:pathLst>
                <a:path extrusionOk="0" h="7440" w="9974">
                  <a:moveTo>
                    <a:pt x="4970" y="1"/>
                  </a:moveTo>
                  <a:cubicBezTo>
                    <a:pt x="2235" y="1"/>
                    <a:pt x="0" y="2236"/>
                    <a:pt x="0" y="5004"/>
                  </a:cubicBezTo>
                  <a:cubicBezTo>
                    <a:pt x="0" y="5705"/>
                    <a:pt x="134" y="6372"/>
                    <a:pt x="400" y="7006"/>
                  </a:cubicBezTo>
                  <a:cubicBezTo>
                    <a:pt x="967" y="6505"/>
                    <a:pt x="1668" y="6138"/>
                    <a:pt x="2402" y="5938"/>
                  </a:cubicBezTo>
                  <a:cubicBezTo>
                    <a:pt x="2946" y="5783"/>
                    <a:pt x="3510" y="5713"/>
                    <a:pt x="4077" y="5713"/>
                  </a:cubicBezTo>
                  <a:cubicBezTo>
                    <a:pt x="4970" y="5713"/>
                    <a:pt x="5869" y="5886"/>
                    <a:pt x="6705" y="6172"/>
                  </a:cubicBezTo>
                  <a:cubicBezTo>
                    <a:pt x="7639" y="6505"/>
                    <a:pt x="8473" y="6939"/>
                    <a:pt x="9307" y="7439"/>
                  </a:cubicBezTo>
                  <a:cubicBezTo>
                    <a:pt x="9740" y="6739"/>
                    <a:pt x="9974" y="5905"/>
                    <a:pt x="9974" y="5004"/>
                  </a:cubicBezTo>
                  <a:cubicBezTo>
                    <a:pt x="9974" y="2236"/>
                    <a:pt x="7739" y="1"/>
                    <a:pt x="49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3822075" y="2749450"/>
              <a:ext cx="532900" cy="485000"/>
            </a:xfrm>
            <a:custGeom>
              <a:rect b="b" l="l" r="r" t="t"/>
              <a:pathLst>
                <a:path extrusionOk="0" h="19400" w="21316">
                  <a:moveTo>
                    <a:pt x="9422" y="0"/>
                  </a:moveTo>
                  <a:cubicBezTo>
                    <a:pt x="8578" y="0"/>
                    <a:pt x="7732" y="104"/>
                    <a:pt x="6905" y="319"/>
                  </a:cubicBezTo>
                  <a:cubicBezTo>
                    <a:pt x="4503" y="953"/>
                    <a:pt x="2335" y="2587"/>
                    <a:pt x="1234" y="4822"/>
                  </a:cubicBezTo>
                  <a:cubicBezTo>
                    <a:pt x="0" y="7224"/>
                    <a:pt x="67" y="10126"/>
                    <a:pt x="934" y="12661"/>
                  </a:cubicBezTo>
                  <a:cubicBezTo>
                    <a:pt x="1835" y="15230"/>
                    <a:pt x="3469" y="17431"/>
                    <a:pt x="5304" y="19399"/>
                  </a:cubicBezTo>
                  <a:cubicBezTo>
                    <a:pt x="10041" y="19133"/>
                    <a:pt x="15211" y="17798"/>
                    <a:pt x="19347" y="15463"/>
                  </a:cubicBezTo>
                  <a:cubicBezTo>
                    <a:pt x="20948" y="12028"/>
                    <a:pt x="21315" y="8025"/>
                    <a:pt x="20348" y="4355"/>
                  </a:cubicBezTo>
                  <a:cubicBezTo>
                    <a:pt x="20014" y="3155"/>
                    <a:pt x="19514" y="1954"/>
                    <a:pt x="18513" y="1186"/>
                  </a:cubicBezTo>
                  <a:cubicBezTo>
                    <a:pt x="17892" y="703"/>
                    <a:pt x="17073" y="452"/>
                    <a:pt x="16261" y="452"/>
                  </a:cubicBezTo>
                  <a:cubicBezTo>
                    <a:pt x="15506" y="452"/>
                    <a:pt x="14756" y="669"/>
                    <a:pt x="14177" y="1120"/>
                  </a:cubicBezTo>
                  <a:cubicBezTo>
                    <a:pt x="12701" y="393"/>
                    <a:pt x="11065" y="0"/>
                    <a:pt x="9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3932150" y="3248400"/>
              <a:ext cx="25775" cy="27750"/>
            </a:xfrm>
            <a:custGeom>
              <a:rect b="b" l="l" r="r" t="t"/>
              <a:pathLst>
                <a:path extrusionOk="0" h="1110" w="1031">
                  <a:moveTo>
                    <a:pt x="385" y="1"/>
                  </a:moveTo>
                  <a:cubicBezTo>
                    <a:pt x="348" y="1"/>
                    <a:pt x="309" y="3"/>
                    <a:pt x="267" y="9"/>
                  </a:cubicBezTo>
                  <a:lnTo>
                    <a:pt x="0" y="642"/>
                  </a:lnTo>
                  <a:lnTo>
                    <a:pt x="734" y="1109"/>
                  </a:lnTo>
                  <a:cubicBezTo>
                    <a:pt x="987" y="794"/>
                    <a:pt x="1030" y="1"/>
                    <a:pt x="385" y="1"/>
                  </a:cubicBezTo>
                  <a:close/>
                </a:path>
              </a:pathLst>
            </a:custGeom>
            <a:solidFill>
              <a:srgbClr val="E0A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3866275" y="3149225"/>
              <a:ext cx="125950" cy="115975"/>
            </a:xfrm>
            <a:custGeom>
              <a:rect b="b" l="l" r="r" t="t"/>
              <a:pathLst>
                <a:path extrusionOk="0" h="4639" w="5038">
                  <a:moveTo>
                    <a:pt x="2551" y="0"/>
                  </a:moveTo>
                  <a:cubicBezTo>
                    <a:pt x="2414" y="0"/>
                    <a:pt x="2275" y="13"/>
                    <a:pt x="2135" y="39"/>
                  </a:cubicBezTo>
                  <a:cubicBezTo>
                    <a:pt x="867" y="240"/>
                    <a:pt x="0" y="1440"/>
                    <a:pt x="234" y="2708"/>
                  </a:cubicBezTo>
                  <a:cubicBezTo>
                    <a:pt x="444" y="3849"/>
                    <a:pt x="1438" y="4639"/>
                    <a:pt x="2535" y="4639"/>
                  </a:cubicBezTo>
                  <a:cubicBezTo>
                    <a:pt x="2657" y="4639"/>
                    <a:pt x="2779" y="4629"/>
                    <a:pt x="2902" y="4609"/>
                  </a:cubicBezTo>
                  <a:cubicBezTo>
                    <a:pt x="4170" y="4376"/>
                    <a:pt x="5037" y="3175"/>
                    <a:pt x="4804" y="1907"/>
                  </a:cubicBezTo>
                  <a:cubicBezTo>
                    <a:pt x="4596" y="783"/>
                    <a:pt x="3629" y="0"/>
                    <a:pt x="2551" y="0"/>
                  </a:cubicBezTo>
                  <a:close/>
                </a:path>
              </a:pathLst>
            </a:custGeom>
            <a:solidFill>
              <a:srgbClr val="DB9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3892125" y="3173000"/>
              <a:ext cx="74225" cy="67825"/>
            </a:xfrm>
            <a:custGeom>
              <a:rect b="b" l="l" r="r" t="t"/>
              <a:pathLst>
                <a:path extrusionOk="0" h="2713" w="2969">
                  <a:moveTo>
                    <a:pt x="1482" y="1"/>
                  </a:moveTo>
                  <a:cubicBezTo>
                    <a:pt x="1401" y="1"/>
                    <a:pt x="1318" y="8"/>
                    <a:pt x="1234" y="22"/>
                  </a:cubicBezTo>
                  <a:cubicBezTo>
                    <a:pt x="501" y="156"/>
                    <a:pt x="0" y="856"/>
                    <a:pt x="134" y="1590"/>
                  </a:cubicBezTo>
                  <a:cubicBezTo>
                    <a:pt x="252" y="2244"/>
                    <a:pt x="822" y="2713"/>
                    <a:pt x="1463" y="2713"/>
                  </a:cubicBezTo>
                  <a:cubicBezTo>
                    <a:pt x="1542" y="2713"/>
                    <a:pt x="1621" y="2706"/>
                    <a:pt x="1701" y="2691"/>
                  </a:cubicBezTo>
                  <a:cubicBezTo>
                    <a:pt x="2469" y="2558"/>
                    <a:pt x="2969" y="1857"/>
                    <a:pt x="2836" y="1123"/>
                  </a:cubicBezTo>
                  <a:cubicBezTo>
                    <a:pt x="2717" y="469"/>
                    <a:pt x="2148" y="1"/>
                    <a:pt x="1482" y="1"/>
                  </a:cubicBezTo>
                  <a:close/>
                </a:path>
              </a:pathLst>
            </a:custGeom>
            <a:solidFill>
              <a:srgbClr val="D1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3925475" y="3249425"/>
              <a:ext cx="25050" cy="32025"/>
            </a:xfrm>
            <a:custGeom>
              <a:rect b="b" l="l" r="r" t="t"/>
              <a:pathLst>
                <a:path extrusionOk="0" h="1281" w="1002">
                  <a:moveTo>
                    <a:pt x="201" y="1"/>
                  </a:moveTo>
                  <a:cubicBezTo>
                    <a:pt x="134" y="1"/>
                    <a:pt x="67" y="68"/>
                    <a:pt x="67" y="134"/>
                  </a:cubicBezTo>
                  <a:cubicBezTo>
                    <a:pt x="0" y="334"/>
                    <a:pt x="0" y="535"/>
                    <a:pt x="67" y="701"/>
                  </a:cubicBezTo>
                  <a:cubicBezTo>
                    <a:pt x="101" y="902"/>
                    <a:pt x="201" y="1035"/>
                    <a:pt x="334" y="1168"/>
                  </a:cubicBezTo>
                  <a:cubicBezTo>
                    <a:pt x="384" y="1243"/>
                    <a:pt x="490" y="1281"/>
                    <a:pt x="597" y="1281"/>
                  </a:cubicBezTo>
                  <a:cubicBezTo>
                    <a:pt x="632" y="1281"/>
                    <a:pt x="668" y="1277"/>
                    <a:pt x="701" y="1268"/>
                  </a:cubicBezTo>
                  <a:cubicBezTo>
                    <a:pt x="901" y="1202"/>
                    <a:pt x="1001" y="1068"/>
                    <a:pt x="1001" y="1068"/>
                  </a:cubicBezTo>
                  <a:cubicBezTo>
                    <a:pt x="734" y="835"/>
                    <a:pt x="568" y="501"/>
                    <a:pt x="534" y="134"/>
                  </a:cubicBezTo>
                  <a:cubicBezTo>
                    <a:pt x="534" y="68"/>
                    <a:pt x="467" y="1"/>
                    <a:pt x="367" y="1"/>
                  </a:cubicBezTo>
                  <a:close/>
                </a:path>
              </a:pathLst>
            </a:custGeom>
            <a:solidFill>
              <a:srgbClr val="ECB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3920475" y="2914200"/>
              <a:ext cx="391975" cy="425400"/>
            </a:xfrm>
            <a:custGeom>
              <a:rect b="b" l="l" r="r" t="t"/>
              <a:pathLst>
                <a:path extrusionOk="0" h="17016" w="15679">
                  <a:moveTo>
                    <a:pt x="8673" y="0"/>
                  </a:moveTo>
                  <a:cubicBezTo>
                    <a:pt x="7939" y="2102"/>
                    <a:pt x="6605" y="3936"/>
                    <a:pt x="4870" y="5271"/>
                  </a:cubicBezTo>
                  <a:cubicBezTo>
                    <a:pt x="3436" y="6372"/>
                    <a:pt x="1768" y="7105"/>
                    <a:pt x="0" y="7439"/>
                  </a:cubicBezTo>
                  <a:lnTo>
                    <a:pt x="601" y="10941"/>
                  </a:lnTo>
                  <a:cubicBezTo>
                    <a:pt x="1228" y="14527"/>
                    <a:pt x="4318" y="17016"/>
                    <a:pt x="7809" y="17016"/>
                  </a:cubicBezTo>
                  <a:cubicBezTo>
                    <a:pt x="8215" y="17016"/>
                    <a:pt x="8627" y="16982"/>
                    <a:pt x="9040" y="16912"/>
                  </a:cubicBezTo>
                  <a:cubicBezTo>
                    <a:pt x="13010" y="16212"/>
                    <a:pt x="15678" y="12443"/>
                    <a:pt x="14978" y="8440"/>
                  </a:cubicBezTo>
                  <a:lnTo>
                    <a:pt x="14844" y="7639"/>
                  </a:lnTo>
                  <a:cubicBezTo>
                    <a:pt x="13577" y="7072"/>
                    <a:pt x="9974" y="5071"/>
                    <a:pt x="8673" y="0"/>
                  </a:cubicBez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p:nvPr/>
          </p:nvSpPr>
          <p:spPr>
            <a:xfrm>
              <a:off x="4335775" y="3164175"/>
              <a:ext cx="25775" cy="27750"/>
            </a:xfrm>
            <a:custGeom>
              <a:rect b="b" l="l" r="r" t="t"/>
              <a:pathLst>
                <a:path extrusionOk="0" h="1110" w="1031">
                  <a:moveTo>
                    <a:pt x="381" y="1"/>
                  </a:moveTo>
                  <a:cubicBezTo>
                    <a:pt x="345" y="1"/>
                    <a:pt x="307" y="3"/>
                    <a:pt x="267" y="8"/>
                  </a:cubicBezTo>
                  <a:lnTo>
                    <a:pt x="0" y="642"/>
                  </a:lnTo>
                  <a:lnTo>
                    <a:pt x="734" y="1109"/>
                  </a:lnTo>
                  <a:cubicBezTo>
                    <a:pt x="987" y="825"/>
                    <a:pt x="1030" y="1"/>
                    <a:pt x="381" y="1"/>
                  </a:cubicBezTo>
                  <a:close/>
                </a:path>
              </a:pathLst>
            </a:custGeom>
            <a:solidFill>
              <a:srgbClr val="E0A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4279050" y="3063475"/>
              <a:ext cx="115950" cy="115925"/>
            </a:xfrm>
            <a:custGeom>
              <a:rect b="b" l="l" r="r" t="t"/>
              <a:pathLst>
                <a:path extrusionOk="0" h="4637" w="4638">
                  <a:moveTo>
                    <a:pt x="2303" y="0"/>
                  </a:moveTo>
                  <a:cubicBezTo>
                    <a:pt x="1035" y="0"/>
                    <a:pt x="1" y="1034"/>
                    <a:pt x="1" y="2302"/>
                  </a:cubicBezTo>
                  <a:cubicBezTo>
                    <a:pt x="1" y="3569"/>
                    <a:pt x="1035" y="4637"/>
                    <a:pt x="2303" y="4637"/>
                  </a:cubicBezTo>
                  <a:cubicBezTo>
                    <a:pt x="3603" y="4637"/>
                    <a:pt x="4638" y="3569"/>
                    <a:pt x="4638" y="2302"/>
                  </a:cubicBezTo>
                  <a:cubicBezTo>
                    <a:pt x="4638" y="1034"/>
                    <a:pt x="3603" y="0"/>
                    <a:pt x="2303" y="0"/>
                  </a:cubicBez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4303250" y="3086825"/>
              <a:ext cx="67575" cy="68400"/>
            </a:xfrm>
            <a:custGeom>
              <a:rect b="b" l="l" r="r" t="t"/>
              <a:pathLst>
                <a:path extrusionOk="0" h="2736" w="2703">
                  <a:moveTo>
                    <a:pt x="1335" y="0"/>
                  </a:moveTo>
                  <a:cubicBezTo>
                    <a:pt x="601" y="0"/>
                    <a:pt x="0" y="634"/>
                    <a:pt x="0" y="1368"/>
                  </a:cubicBezTo>
                  <a:cubicBezTo>
                    <a:pt x="0" y="2135"/>
                    <a:pt x="601" y="2736"/>
                    <a:pt x="1335" y="2736"/>
                  </a:cubicBezTo>
                  <a:cubicBezTo>
                    <a:pt x="2102" y="2736"/>
                    <a:pt x="2702" y="2135"/>
                    <a:pt x="2702" y="1368"/>
                  </a:cubicBezTo>
                  <a:cubicBezTo>
                    <a:pt x="2702" y="634"/>
                    <a:pt x="2102" y="0"/>
                    <a:pt x="1335" y="0"/>
                  </a:cubicBezTo>
                  <a:close/>
                </a:path>
              </a:pathLst>
            </a:custGeom>
            <a:solidFill>
              <a:srgbClr val="DB9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p:nvPr/>
          </p:nvSpPr>
          <p:spPr>
            <a:xfrm>
              <a:off x="4329100" y="3165200"/>
              <a:ext cx="25050" cy="32025"/>
            </a:xfrm>
            <a:custGeom>
              <a:rect b="b" l="l" r="r" t="t"/>
              <a:pathLst>
                <a:path extrusionOk="0" h="1281" w="1002">
                  <a:moveTo>
                    <a:pt x="200" y="1"/>
                  </a:moveTo>
                  <a:cubicBezTo>
                    <a:pt x="134" y="1"/>
                    <a:pt x="67" y="68"/>
                    <a:pt x="67" y="134"/>
                  </a:cubicBezTo>
                  <a:cubicBezTo>
                    <a:pt x="0" y="301"/>
                    <a:pt x="0" y="535"/>
                    <a:pt x="67" y="701"/>
                  </a:cubicBezTo>
                  <a:cubicBezTo>
                    <a:pt x="100" y="868"/>
                    <a:pt x="200" y="1035"/>
                    <a:pt x="301" y="1168"/>
                  </a:cubicBezTo>
                  <a:cubicBezTo>
                    <a:pt x="376" y="1243"/>
                    <a:pt x="469" y="1281"/>
                    <a:pt x="568" y="1281"/>
                  </a:cubicBezTo>
                  <a:cubicBezTo>
                    <a:pt x="601" y="1281"/>
                    <a:pt x="634" y="1277"/>
                    <a:pt x="667" y="1268"/>
                  </a:cubicBezTo>
                  <a:cubicBezTo>
                    <a:pt x="868" y="1202"/>
                    <a:pt x="1001" y="1068"/>
                    <a:pt x="1001" y="1068"/>
                  </a:cubicBezTo>
                  <a:cubicBezTo>
                    <a:pt x="734" y="835"/>
                    <a:pt x="567" y="501"/>
                    <a:pt x="534" y="134"/>
                  </a:cubicBezTo>
                  <a:cubicBezTo>
                    <a:pt x="534" y="68"/>
                    <a:pt x="467" y="1"/>
                    <a:pt x="367" y="1"/>
                  </a:cubicBezTo>
                  <a:close/>
                </a:path>
              </a:pathLst>
            </a:custGeom>
            <a:solidFill>
              <a:srgbClr val="ECB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p:nvPr/>
          </p:nvSpPr>
          <p:spPr>
            <a:xfrm>
              <a:off x="3954650" y="3071850"/>
              <a:ext cx="94275" cy="35850"/>
            </a:xfrm>
            <a:custGeom>
              <a:rect b="b" l="l" r="r" t="t"/>
              <a:pathLst>
                <a:path extrusionOk="0" h="1434" w="3771">
                  <a:moveTo>
                    <a:pt x="2095" y="1"/>
                  </a:moveTo>
                  <a:cubicBezTo>
                    <a:pt x="1966" y="1"/>
                    <a:pt x="1835" y="11"/>
                    <a:pt x="1702" y="32"/>
                  </a:cubicBezTo>
                  <a:cubicBezTo>
                    <a:pt x="902" y="199"/>
                    <a:pt x="268" y="766"/>
                    <a:pt x="1" y="1433"/>
                  </a:cubicBezTo>
                  <a:cubicBezTo>
                    <a:pt x="1117" y="968"/>
                    <a:pt x="2319" y="762"/>
                    <a:pt x="3501" y="762"/>
                  </a:cubicBezTo>
                  <a:cubicBezTo>
                    <a:pt x="3591" y="762"/>
                    <a:pt x="3681" y="764"/>
                    <a:pt x="3770" y="766"/>
                  </a:cubicBezTo>
                  <a:cubicBezTo>
                    <a:pt x="3406" y="289"/>
                    <a:pt x="2781" y="1"/>
                    <a:pt x="20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p:nvPr/>
          </p:nvSpPr>
          <p:spPr>
            <a:xfrm>
              <a:off x="4102275" y="3045725"/>
              <a:ext cx="105100" cy="38625"/>
            </a:xfrm>
            <a:custGeom>
              <a:rect b="b" l="l" r="r" t="t"/>
              <a:pathLst>
                <a:path extrusionOk="0" h="1545" w="4204">
                  <a:moveTo>
                    <a:pt x="2369" y="0"/>
                  </a:moveTo>
                  <a:cubicBezTo>
                    <a:pt x="2215" y="0"/>
                    <a:pt x="2059" y="14"/>
                    <a:pt x="1902" y="43"/>
                  </a:cubicBezTo>
                  <a:cubicBezTo>
                    <a:pt x="1001" y="177"/>
                    <a:pt x="300" y="810"/>
                    <a:pt x="0" y="1544"/>
                  </a:cubicBezTo>
                  <a:cubicBezTo>
                    <a:pt x="1334" y="1044"/>
                    <a:pt x="2769" y="777"/>
                    <a:pt x="4203" y="777"/>
                  </a:cubicBezTo>
                  <a:cubicBezTo>
                    <a:pt x="3763" y="309"/>
                    <a:pt x="3095" y="0"/>
                    <a:pt x="23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4136450" y="3097650"/>
              <a:ext cx="38400" cy="30900"/>
            </a:xfrm>
            <a:custGeom>
              <a:rect b="b" l="l" r="r" t="t"/>
              <a:pathLst>
                <a:path extrusionOk="0" h="1236" w="1536">
                  <a:moveTo>
                    <a:pt x="601" y="1"/>
                  </a:moveTo>
                  <a:cubicBezTo>
                    <a:pt x="268" y="1"/>
                    <a:pt x="1" y="268"/>
                    <a:pt x="1" y="601"/>
                  </a:cubicBezTo>
                  <a:cubicBezTo>
                    <a:pt x="1" y="968"/>
                    <a:pt x="268" y="1235"/>
                    <a:pt x="601" y="1235"/>
                  </a:cubicBezTo>
                  <a:cubicBezTo>
                    <a:pt x="968" y="1235"/>
                    <a:pt x="1235" y="968"/>
                    <a:pt x="1235" y="601"/>
                  </a:cubicBezTo>
                  <a:cubicBezTo>
                    <a:pt x="1235" y="568"/>
                    <a:pt x="1235" y="535"/>
                    <a:pt x="1235" y="468"/>
                  </a:cubicBezTo>
                  <a:lnTo>
                    <a:pt x="1502" y="134"/>
                  </a:lnTo>
                  <a:cubicBezTo>
                    <a:pt x="1535" y="101"/>
                    <a:pt x="1469" y="34"/>
                    <a:pt x="1402" y="34"/>
                  </a:cubicBezTo>
                  <a:lnTo>
                    <a:pt x="1002" y="134"/>
                  </a:lnTo>
                  <a:cubicBezTo>
                    <a:pt x="901" y="34"/>
                    <a:pt x="768" y="1"/>
                    <a:pt x="6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p:nvPr/>
          </p:nvSpPr>
          <p:spPr>
            <a:xfrm>
              <a:off x="3967175" y="3114875"/>
              <a:ext cx="41725" cy="31250"/>
            </a:xfrm>
            <a:custGeom>
              <a:rect b="b" l="l" r="r" t="t"/>
              <a:pathLst>
                <a:path extrusionOk="0" h="1250" w="1669">
                  <a:moveTo>
                    <a:pt x="992" y="1"/>
                  </a:moveTo>
                  <a:cubicBezTo>
                    <a:pt x="952" y="1"/>
                    <a:pt x="910" y="5"/>
                    <a:pt x="868" y="12"/>
                  </a:cubicBezTo>
                  <a:cubicBezTo>
                    <a:pt x="734" y="12"/>
                    <a:pt x="601" y="112"/>
                    <a:pt x="534" y="213"/>
                  </a:cubicBezTo>
                  <a:lnTo>
                    <a:pt x="100" y="179"/>
                  </a:lnTo>
                  <a:cubicBezTo>
                    <a:pt x="34" y="179"/>
                    <a:pt x="0" y="246"/>
                    <a:pt x="34" y="313"/>
                  </a:cubicBezTo>
                  <a:lnTo>
                    <a:pt x="367" y="579"/>
                  </a:lnTo>
                  <a:cubicBezTo>
                    <a:pt x="367" y="613"/>
                    <a:pt x="367" y="680"/>
                    <a:pt x="367" y="713"/>
                  </a:cubicBezTo>
                  <a:cubicBezTo>
                    <a:pt x="430" y="1025"/>
                    <a:pt x="697" y="1250"/>
                    <a:pt x="1032" y="1250"/>
                  </a:cubicBezTo>
                  <a:cubicBezTo>
                    <a:pt x="1055" y="1250"/>
                    <a:pt x="1078" y="1249"/>
                    <a:pt x="1101" y="1247"/>
                  </a:cubicBezTo>
                  <a:cubicBezTo>
                    <a:pt x="1435" y="1180"/>
                    <a:pt x="1668" y="846"/>
                    <a:pt x="1601" y="513"/>
                  </a:cubicBezTo>
                  <a:cubicBezTo>
                    <a:pt x="1542" y="218"/>
                    <a:pt x="1301" y="1"/>
                    <a:pt x="992" y="1"/>
                  </a:cubicBezTo>
                  <a:close/>
                </a:path>
              </a:pathLst>
            </a:custGeom>
            <a:solidFill>
              <a:srgbClr val="2724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4039725" y="3201900"/>
              <a:ext cx="42550" cy="17550"/>
            </a:xfrm>
            <a:custGeom>
              <a:rect b="b" l="l" r="r" t="t"/>
              <a:pathLst>
                <a:path extrusionOk="0" h="702" w="1702">
                  <a:moveTo>
                    <a:pt x="1702" y="1"/>
                  </a:moveTo>
                  <a:lnTo>
                    <a:pt x="1702" y="1"/>
                  </a:lnTo>
                  <a:cubicBezTo>
                    <a:pt x="1135" y="101"/>
                    <a:pt x="567" y="134"/>
                    <a:pt x="0" y="134"/>
                  </a:cubicBezTo>
                  <a:cubicBezTo>
                    <a:pt x="167" y="468"/>
                    <a:pt x="501" y="701"/>
                    <a:pt x="868" y="701"/>
                  </a:cubicBezTo>
                  <a:cubicBezTo>
                    <a:pt x="1235" y="701"/>
                    <a:pt x="1535" y="334"/>
                    <a:pt x="1702" y="1"/>
                  </a:cubicBezTo>
                  <a:close/>
                </a:path>
              </a:pathLst>
            </a:custGeom>
            <a:solidFill>
              <a:srgbClr val="DB9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p:nvPr/>
          </p:nvSpPr>
          <p:spPr>
            <a:xfrm>
              <a:off x="4048050" y="3226075"/>
              <a:ext cx="122625" cy="53925"/>
            </a:xfrm>
            <a:custGeom>
              <a:rect b="b" l="l" r="r" t="t"/>
              <a:pathLst>
                <a:path extrusionOk="0" h="2157" w="4905">
                  <a:moveTo>
                    <a:pt x="4904" y="1"/>
                  </a:moveTo>
                  <a:cubicBezTo>
                    <a:pt x="3337" y="568"/>
                    <a:pt x="1669" y="868"/>
                    <a:pt x="1" y="868"/>
                  </a:cubicBezTo>
                  <a:cubicBezTo>
                    <a:pt x="510" y="1646"/>
                    <a:pt x="1422" y="2156"/>
                    <a:pt x="2327" y="2156"/>
                  </a:cubicBezTo>
                  <a:cubicBezTo>
                    <a:pt x="2430" y="2156"/>
                    <a:pt x="2533" y="2149"/>
                    <a:pt x="2636" y="2136"/>
                  </a:cubicBezTo>
                  <a:cubicBezTo>
                    <a:pt x="3670" y="1969"/>
                    <a:pt x="4604" y="1002"/>
                    <a:pt x="4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p:nvPr/>
          </p:nvSpPr>
          <p:spPr>
            <a:xfrm>
              <a:off x="3905450" y="2862500"/>
              <a:ext cx="186825" cy="101400"/>
            </a:xfrm>
            <a:custGeom>
              <a:rect b="b" l="l" r="r" t="t"/>
              <a:pathLst>
                <a:path extrusionOk="0" h="4056" w="7473">
                  <a:moveTo>
                    <a:pt x="7473" y="0"/>
                  </a:moveTo>
                  <a:lnTo>
                    <a:pt x="1" y="3703"/>
                  </a:lnTo>
                  <a:cubicBezTo>
                    <a:pt x="631" y="3937"/>
                    <a:pt x="1299" y="4056"/>
                    <a:pt x="1975" y="4056"/>
                  </a:cubicBezTo>
                  <a:cubicBezTo>
                    <a:pt x="2838" y="4056"/>
                    <a:pt x="3714" y="3862"/>
                    <a:pt x="4537" y="3469"/>
                  </a:cubicBezTo>
                  <a:cubicBezTo>
                    <a:pt x="6005" y="2735"/>
                    <a:pt x="7039" y="1435"/>
                    <a:pt x="7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3992200" y="2819950"/>
              <a:ext cx="112600" cy="24225"/>
            </a:xfrm>
            <a:custGeom>
              <a:rect b="b" l="l" r="r" t="t"/>
              <a:pathLst>
                <a:path extrusionOk="0" h="969" w="4504">
                  <a:moveTo>
                    <a:pt x="4503" y="1"/>
                  </a:moveTo>
                  <a:lnTo>
                    <a:pt x="0" y="34"/>
                  </a:lnTo>
                  <a:cubicBezTo>
                    <a:pt x="567" y="601"/>
                    <a:pt x="1368" y="968"/>
                    <a:pt x="2268" y="968"/>
                  </a:cubicBezTo>
                  <a:cubicBezTo>
                    <a:pt x="3136" y="968"/>
                    <a:pt x="3936" y="601"/>
                    <a:pt x="4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4191500" y="2831625"/>
              <a:ext cx="81750" cy="111775"/>
            </a:xfrm>
            <a:custGeom>
              <a:rect b="b" l="l" r="r" t="t"/>
              <a:pathLst>
                <a:path extrusionOk="0" h="4471" w="3270">
                  <a:moveTo>
                    <a:pt x="234" y="1"/>
                  </a:moveTo>
                  <a:cubicBezTo>
                    <a:pt x="0" y="968"/>
                    <a:pt x="167" y="2002"/>
                    <a:pt x="768" y="2870"/>
                  </a:cubicBezTo>
                  <a:cubicBezTo>
                    <a:pt x="1368" y="3770"/>
                    <a:pt x="2302" y="4304"/>
                    <a:pt x="3269" y="4471"/>
                  </a:cubicBezTo>
                  <a:lnTo>
                    <a:pt x="2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p:nvPr/>
          </p:nvSpPr>
          <p:spPr>
            <a:xfrm>
              <a:off x="3964675" y="3181950"/>
              <a:ext cx="80075" cy="77525"/>
            </a:xfrm>
            <a:custGeom>
              <a:rect b="b" l="l" r="r" t="t"/>
              <a:pathLst>
                <a:path extrusionOk="0" h="3101" w="3203">
                  <a:moveTo>
                    <a:pt x="1529" y="1"/>
                  </a:moveTo>
                  <a:cubicBezTo>
                    <a:pt x="1411" y="1"/>
                    <a:pt x="1310" y="32"/>
                    <a:pt x="1234" y="98"/>
                  </a:cubicBezTo>
                  <a:lnTo>
                    <a:pt x="0" y="1232"/>
                  </a:lnTo>
                  <a:cubicBezTo>
                    <a:pt x="75" y="1166"/>
                    <a:pt x="177" y="1135"/>
                    <a:pt x="294" y="1135"/>
                  </a:cubicBezTo>
                  <a:cubicBezTo>
                    <a:pt x="594" y="1135"/>
                    <a:pt x="999" y="1340"/>
                    <a:pt x="1335" y="1699"/>
                  </a:cubicBezTo>
                  <a:cubicBezTo>
                    <a:pt x="1835" y="2233"/>
                    <a:pt x="1968" y="2833"/>
                    <a:pt x="1701" y="3100"/>
                  </a:cubicBezTo>
                  <a:lnTo>
                    <a:pt x="2936" y="1966"/>
                  </a:lnTo>
                  <a:cubicBezTo>
                    <a:pt x="3203" y="1699"/>
                    <a:pt x="3069" y="1099"/>
                    <a:pt x="2569" y="565"/>
                  </a:cubicBezTo>
                  <a:cubicBezTo>
                    <a:pt x="2233" y="205"/>
                    <a:pt x="1829" y="1"/>
                    <a:pt x="1529" y="1"/>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3943825" y="3210325"/>
              <a:ext cx="70075" cy="68325"/>
            </a:xfrm>
            <a:custGeom>
              <a:rect b="b" l="l" r="r" t="t"/>
              <a:pathLst>
                <a:path extrusionOk="0" h="2733" w="2803">
                  <a:moveTo>
                    <a:pt x="1128" y="0"/>
                  </a:moveTo>
                  <a:cubicBezTo>
                    <a:pt x="1011" y="0"/>
                    <a:pt x="909" y="31"/>
                    <a:pt x="834" y="97"/>
                  </a:cubicBezTo>
                  <a:lnTo>
                    <a:pt x="0" y="864"/>
                  </a:lnTo>
                  <a:cubicBezTo>
                    <a:pt x="75" y="799"/>
                    <a:pt x="177" y="767"/>
                    <a:pt x="294" y="767"/>
                  </a:cubicBezTo>
                  <a:cubicBezTo>
                    <a:pt x="595" y="767"/>
                    <a:pt x="999" y="972"/>
                    <a:pt x="1335" y="1331"/>
                  </a:cubicBezTo>
                  <a:cubicBezTo>
                    <a:pt x="1802" y="1865"/>
                    <a:pt x="1968" y="2466"/>
                    <a:pt x="1702" y="2732"/>
                  </a:cubicBezTo>
                  <a:lnTo>
                    <a:pt x="2535" y="1965"/>
                  </a:lnTo>
                  <a:cubicBezTo>
                    <a:pt x="2802" y="1698"/>
                    <a:pt x="2669" y="1098"/>
                    <a:pt x="2169" y="564"/>
                  </a:cubicBezTo>
                  <a:cubicBezTo>
                    <a:pt x="1833" y="205"/>
                    <a:pt x="1428" y="0"/>
                    <a:pt x="1128" y="0"/>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3904625" y="3229500"/>
              <a:ext cx="88425" cy="85000"/>
            </a:xfrm>
            <a:custGeom>
              <a:rect b="b" l="l" r="r" t="t"/>
              <a:pathLst>
                <a:path extrusionOk="0" h="3400" w="3537">
                  <a:moveTo>
                    <a:pt x="1862" y="0"/>
                  </a:moveTo>
                  <a:cubicBezTo>
                    <a:pt x="1745" y="0"/>
                    <a:pt x="1643" y="32"/>
                    <a:pt x="1568" y="97"/>
                  </a:cubicBezTo>
                  <a:lnTo>
                    <a:pt x="1" y="1565"/>
                  </a:lnTo>
                  <a:lnTo>
                    <a:pt x="1702" y="3400"/>
                  </a:lnTo>
                  <a:lnTo>
                    <a:pt x="3270" y="1965"/>
                  </a:lnTo>
                  <a:cubicBezTo>
                    <a:pt x="3536" y="1699"/>
                    <a:pt x="3370" y="1098"/>
                    <a:pt x="2903" y="564"/>
                  </a:cubicBezTo>
                  <a:cubicBezTo>
                    <a:pt x="2567" y="205"/>
                    <a:pt x="2163" y="0"/>
                    <a:pt x="1862" y="0"/>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4121450" y="3181950"/>
              <a:ext cx="80075" cy="77525"/>
            </a:xfrm>
            <a:custGeom>
              <a:rect b="b" l="l" r="r" t="t"/>
              <a:pathLst>
                <a:path extrusionOk="0" h="3101" w="3203">
                  <a:moveTo>
                    <a:pt x="1529" y="1"/>
                  </a:moveTo>
                  <a:cubicBezTo>
                    <a:pt x="1411" y="1"/>
                    <a:pt x="1310" y="32"/>
                    <a:pt x="1235" y="98"/>
                  </a:cubicBezTo>
                  <a:lnTo>
                    <a:pt x="0" y="1232"/>
                  </a:lnTo>
                  <a:cubicBezTo>
                    <a:pt x="76" y="1166"/>
                    <a:pt x="177" y="1135"/>
                    <a:pt x="295" y="1135"/>
                  </a:cubicBezTo>
                  <a:cubicBezTo>
                    <a:pt x="595" y="1135"/>
                    <a:pt x="999" y="1340"/>
                    <a:pt x="1335" y="1699"/>
                  </a:cubicBezTo>
                  <a:cubicBezTo>
                    <a:pt x="1802" y="2233"/>
                    <a:pt x="1968" y="2833"/>
                    <a:pt x="1702" y="3100"/>
                  </a:cubicBezTo>
                  <a:lnTo>
                    <a:pt x="2936" y="1966"/>
                  </a:lnTo>
                  <a:cubicBezTo>
                    <a:pt x="3203" y="1699"/>
                    <a:pt x="3036" y="1099"/>
                    <a:pt x="2569" y="565"/>
                  </a:cubicBezTo>
                  <a:cubicBezTo>
                    <a:pt x="2233" y="205"/>
                    <a:pt x="1829" y="1"/>
                    <a:pt x="1529" y="1"/>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5"/>
            <p:cNvSpPr/>
            <p:nvPr/>
          </p:nvSpPr>
          <p:spPr>
            <a:xfrm>
              <a:off x="4100600" y="3210325"/>
              <a:ext cx="70075" cy="68325"/>
            </a:xfrm>
            <a:custGeom>
              <a:rect b="b" l="l" r="r" t="t"/>
              <a:pathLst>
                <a:path extrusionOk="0" h="2733" w="2803">
                  <a:moveTo>
                    <a:pt x="1129" y="0"/>
                  </a:moveTo>
                  <a:cubicBezTo>
                    <a:pt x="1011" y="0"/>
                    <a:pt x="910" y="31"/>
                    <a:pt x="834" y="97"/>
                  </a:cubicBezTo>
                  <a:lnTo>
                    <a:pt x="0" y="864"/>
                  </a:lnTo>
                  <a:cubicBezTo>
                    <a:pt x="76" y="799"/>
                    <a:pt x="177" y="767"/>
                    <a:pt x="295" y="767"/>
                  </a:cubicBezTo>
                  <a:cubicBezTo>
                    <a:pt x="595" y="767"/>
                    <a:pt x="999" y="972"/>
                    <a:pt x="1335" y="1331"/>
                  </a:cubicBezTo>
                  <a:cubicBezTo>
                    <a:pt x="1802" y="1865"/>
                    <a:pt x="1969" y="2466"/>
                    <a:pt x="1668" y="2732"/>
                  </a:cubicBezTo>
                  <a:lnTo>
                    <a:pt x="2536" y="1965"/>
                  </a:lnTo>
                  <a:cubicBezTo>
                    <a:pt x="2802" y="1698"/>
                    <a:pt x="2636" y="1098"/>
                    <a:pt x="2169" y="564"/>
                  </a:cubicBezTo>
                  <a:cubicBezTo>
                    <a:pt x="1833" y="205"/>
                    <a:pt x="1429" y="0"/>
                    <a:pt x="1129" y="0"/>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a:off x="4060575" y="3229500"/>
              <a:ext cx="89250" cy="85000"/>
            </a:xfrm>
            <a:custGeom>
              <a:rect b="b" l="l" r="r" t="t"/>
              <a:pathLst>
                <a:path extrusionOk="0" h="3400" w="3570">
                  <a:moveTo>
                    <a:pt x="1896" y="0"/>
                  </a:moveTo>
                  <a:cubicBezTo>
                    <a:pt x="1778" y="0"/>
                    <a:pt x="1677" y="32"/>
                    <a:pt x="1601" y="97"/>
                  </a:cubicBezTo>
                  <a:lnTo>
                    <a:pt x="0" y="1565"/>
                  </a:lnTo>
                  <a:lnTo>
                    <a:pt x="1702" y="3400"/>
                  </a:lnTo>
                  <a:lnTo>
                    <a:pt x="3269" y="1965"/>
                  </a:lnTo>
                  <a:cubicBezTo>
                    <a:pt x="3570" y="1699"/>
                    <a:pt x="3403" y="1098"/>
                    <a:pt x="2936" y="564"/>
                  </a:cubicBezTo>
                  <a:cubicBezTo>
                    <a:pt x="2600" y="205"/>
                    <a:pt x="2196" y="0"/>
                    <a:pt x="1896" y="0"/>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3800375" y="3265275"/>
              <a:ext cx="365300" cy="252700"/>
            </a:xfrm>
            <a:custGeom>
              <a:rect b="b" l="l" r="r" t="t"/>
              <a:pathLst>
                <a:path extrusionOk="0" h="10108" w="14612">
                  <a:moveTo>
                    <a:pt x="3804" y="1"/>
                  </a:moveTo>
                  <a:cubicBezTo>
                    <a:pt x="3437" y="1"/>
                    <a:pt x="3070" y="134"/>
                    <a:pt x="2803" y="401"/>
                  </a:cubicBezTo>
                  <a:lnTo>
                    <a:pt x="1" y="2969"/>
                  </a:lnTo>
                  <a:lnTo>
                    <a:pt x="11376" y="2969"/>
                  </a:lnTo>
                  <a:lnTo>
                    <a:pt x="11376" y="10108"/>
                  </a:lnTo>
                  <a:lnTo>
                    <a:pt x="14144" y="7573"/>
                  </a:lnTo>
                  <a:cubicBezTo>
                    <a:pt x="14445" y="7306"/>
                    <a:pt x="14611" y="6906"/>
                    <a:pt x="14611" y="6505"/>
                  </a:cubicBezTo>
                  <a:lnTo>
                    <a:pt x="14611" y="1101"/>
                  </a:lnTo>
                  <a:cubicBezTo>
                    <a:pt x="14611" y="501"/>
                    <a:pt x="14111" y="1"/>
                    <a:pt x="13511" y="1"/>
                  </a:cubicBez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3951325" y="3550475"/>
              <a:ext cx="133450" cy="211850"/>
            </a:xfrm>
            <a:custGeom>
              <a:rect b="b" l="l" r="r" t="t"/>
              <a:pathLst>
                <a:path extrusionOk="0" h="8474" w="5338">
                  <a:moveTo>
                    <a:pt x="1" y="1"/>
                  </a:moveTo>
                  <a:lnTo>
                    <a:pt x="1" y="8474"/>
                  </a:lnTo>
                  <a:cubicBezTo>
                    <a:pt x="1" y="8474"/>
                    <a:pt x="4137" y="7840"/>
                    <a:pt x="5338" y="5672"/>
                  </a:cubicBezTo>
                  <a:lnTo>
                    <a:pt x="5338"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3521850" y="3339500"/>
              <a:ext cx="596275" cy="834800"/>
            </a:xfrm>
            <a:custGeom>
              <a:rect b="b" l="l" r="r" t="t"/>
              <a:pathLst>
                <a:path extrusionOk="0" h="33392" w="23851">
                  <a:moveTo>
                    <a:pt x="9341" y="0"/>
                  </a:moveTo>
                  <a:lnTo>
                    <a:pt x="1769" y="6939"/>
                  </a:lnTo>
                  <a:cubicBezTo>
                    <a:pt x="634" y="7973"/>
                    <a:pt x="1" y="9441"/>
                    <a:pt x="1" y="10975"/>
                  </a:cubicBezTo>
                  <a:lnTo>
                    <a:pt x="1" y="33391"/>
                  </a:lnTo>
                  <a:lnTo>
                    <a:pt x="13977" y="33391"/>
                  </a:lnTo>
                  <a:lnTo>
                    <a:pt x="13977" y="11776"/>
                  </a:lnTo>
                  <a:cubicBezTo>
                    <a:pt x="13977" y="10274"/>
                    <a:pt x="14578" y="8840"/>
                    <a:pt x="15678" y="7806"/>
                  </a:cubicBezTo>
                  <a:lnTo>
                    <a:pt x="23851" y="0"/>
                  </a:lnTo>
                  <a:close/>
                </a:path>
              </a:pathLst>
            </a:custGeom>
            <a:solidFill>
              <a:srgbClr val="CBCB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a:off x="3871275" y="3339500"/>
              <a:ext cx="246850" cy="834800"/>
            </a:xfrm>
            <a:custGeom>
              <a:rect b="b" l="l" r="r" t="t"/>
              <a:pathLst>
                <a:path extrusionOk="0" h="33392" w="9874">
                  <a:moveTo>
                    <a:pt x="9874" y="0"/>
                  </a:moveTo>
                  <a:lnTo>
                    <a:pt x="1701" y="7806"/>
                  </a:lnTo>
                  <a:cubicBezTo>
                    <a:pt x="601" y="8840"/>
                    <a:pt x="0" y="10274"/>
                    <a:pt x="0" y="11776"/>
                  </a:cubicBezTo>
                  <a:lnTo>
                    <a:pt x="0" y="33391"/>
                  </a:lnTo>
                  <a:lnTo>
                    <a:pt x="4637" y="33391"/>
                  </a:lnTo>
                  <a:lnTo>
                    <a:pt x="4637" y="12876"/>
                  </a:lnTo>
                  <a:cubicBezTo>
                    <a:pt x="4637" y="12309"/>
                    <a:pt x="4870" y="11776"/>
                    <a:pt x="5304" y="11375"/>
                  </a:cubicBezTo>
                  <a:lnTo>
                    <a:pt x="9874" y="7206"/>
                  </a:lnTo>
                  <a:lnTo>
                    <a:pt x="9874" y="0"/>
                  </a:ln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3443475" y="4174275"/>
              <a:ext cx="506200" cy="145125"/>
            </a:xfrm>
            <a:custGeom>
              <a:rect b="b" l="l" r="r" t="t"/>
              <a:pathLst>
                <a:path extrusionOk="0" h="5805" w="20248">
                  <a:moveTo>
                    <a:pt x="0" y="0"/>
                  </a:moveTo>
                  <a:lnTo>
                    <a:pt x="0" y="5804"/>
                  </a:lnTo>
                  <a:lnTo>
                    <a:pt x="20248" y="5804"/>
                  </a:lnTo>
                  <a:lnTo>
                    <a:pt x="2024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3949650" y="4174275"/>
              <a:ext cx="214350" cy="145125"/>
            </a:xfrm>
            <a:custGeom>
              <a:rect b="b" l="l" r="r" t="t"/>
              <a:pathLst>
                <a:path extrusionOk="0" h="5805" w="8574">
                  <a:moveTo>
                    <a:pt x="1" y="0"/>
                  </a:moveTo>
                  <a:lnTo>
                    <a:pt x="1" y="5804"/>
                  </a:lnTo>
                  <a:lnTo>
                    <a:pt x="8574" y="5804"/>
                  </a:lnTo>
                  <a:lnTo>
                    <a:pt x="8574" y="0"/>
                  </a:ln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3884600" y="4208450"/>
              <a:ext cx="24225" cy="77575"/>
            </a:xfrm>
            <a:custGeom>
              <a:rect b="b" l="l" r="r" t="t"/>
              <a:pathLst>
                <a:path extrusionOk="0" h="3103" w="969">
                  <a:moveTo>
                    <a:pt x="1" y="1"/>
                  </a:moveTo>
                  <a:cubicBezTo>
                    <a:pt x="201" y="1"/>
                    <a:pt x="368" y="134"/>
                    <a:pt x="368" y="368"/>
                  </a:cubicBezTo>
                  <a:lnTo>
                    <a:pt x="368" y="2736"/>
                  </a:lnTo>
                  <a:cubicBezTo>
                    <a:pt x="368" y="2936"/>
                    <a:pt x="201" y="3103"/>
                    <a:pt x="1" y="3103"/>
                  </a:cubicBezTo>
                  <a:lnTo>
                    <a:pt x="601" y="3103"/>
                  </a:lnTo>
                  <a:cubicBezTo>
                    <a:pt x="802" y="3103"/>
                    <a:pt x="968" y="2936"/>
                    <a:pt x="968" y="2736"/>
                  </a:cubicBezTo>
                  <a:lnTo>
                    <a:pt x="968" y="368"/>
                  </a:lnTo>
                  <a:cubicBezTo>
                    <a:pt x="968" y="167"/>
                    <a:pt x="802" y="1"/>
                    <a:pt x="601" y="1"/>
                  </a:cubicBezTo>
                  <a:close/>
                </a:path>
              </a:pathLst>
            </a:custGeom>
            <a:solidFill>
              <a:srgbClr val="4E4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3778700" y="4208450"/>
              <a:ext cx="115100" cy="77575"/>
            </a:xfrm>
            <a:custGeom>
              <a:rect b="b" l="l" r="r" t="t"/>
              <a:pathLst>
                <a:path extrusionOk="0" h="3103" w="4604">
                  <a:moveTo>
                    <a:pt x="368" y="1"/>
                  </a:moveTo>
                  <a:cubicBezTo>
                    <a:pt x="167" y="1"/>
                    <a:pt x="1" y="134"/>
                    <a:pt x="1" y="368"/>
                  </a:cubicBezTo>
                  <a:lnTo>
                    <a:pt x="1" y="2736"/>
                  </a:lnTo>
                  <a:cubicBezTo>
                    <a:pt x="1" y="2936"/>
                    <a:pt x="167" y="3103"/>
                    <a:pt x="368" y="3103"/>
                  </a:cubicBezTo>
                  <a:lnTo>
                    <a:pt x="4237" y="3103"/>
                  </a:lnTo>
                  <a:cubicBezTo>
                    <a:pt x="4437" y="3103"/>
                    <a:pt x="4604" y="2936"/>
                    <a:pt x="4604" y="2736"/>
                  </a:cubicBezTo>
                  <a:lnTo>
                    <a:pt x="4604" y="368"/>
                  </a:lnTo>
                  <a:cubicBezTo>
                    <a:pt x="4604" y="167"/>
                    <a:pt x="4437" y="1"/>
                    <a:pt x="4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p:nvPr/>
          </p:nvSpPr>
          <p:spPr>
            <a:xfrm>
              <a:off x="3856250" y="4225975"/>
              <a:ext cx="16700" cy="45050"/>
            </a:xfrm>
            <a:custGeom>
              <a:rect b="b" l="l" r="r" t="t"/>
              <a:pathLst>
                <a:path extrusionOk="0" h="1802" w="668">
                  <a:moveTo>
                    <a:pt x="668" y="0"/>
                  </a:moveTo>
                  <a:lnTo>
                    <a:pt x="434" y="767"/>
                  </a:lnTo>
                  <a:lnTo>
                    <a:pt x="1" y="1201"/>
                  </a:lnTo>
                  <a:lnTo>
                    <a:pt x="668" y="1801"/>
                  </a:lnTo>
                  <a:lnTo>
                    <a:pt x="668" y="0"/>
                  </a:lnTo>
                  <a:close/>
                </a:path>
              </a:pathLst>
            </a:custGeom>
            <a:solidFill>
              <a:srgbClr val="D14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p:nvPr/>
          </p:nvSpPr>
          <p:spPr>
            <a:xfrm>
              <a:off x="3845425" y="4225975"/>
              <a:ext cx="27525" cy="19200"/>
            </a:xfrm>
            <a:custGeom>
              <a:rect b="b" l="l" r="r" t="t"/>
              <a:pathLst>
                <a:path extrusionOk="0" h="768" w="1101">
                  <a:moveTo>
                    <a:pt x="234" y="0"/>
                  </a:moveTo>
                  <a:lnTo>
                    <a:pt x="0" y="767"/>
                  </a:lnTo>
                  <a:lnTo>
                    <a:pt x="867" y="767"/>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3834575" y="4245150"/>
              <a:ext cx="32550" cy="10875"/>
            </a:xfrm>
            <a:custGeom>
              <a:rect b="b" l="l" r="r" t="t"/>
              <a:pathLst>
                <a:path extrusionOk="0" h="435" w="1302">
                  <a:moveTo>
                    <a:pt x="434" y="0"/>
                  </a:moveTo>
                  <a:lnTo>
                    <a:pt x="1" y="434"/>
                  </a:lnTo>
                  <a:lnTo>
                    <a:pt x="868" y="434"/>
                  </a:lnTo>
                  <a:lnTo>
                    <a:pt x="1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p:nvPr/>
          </p:nvSpPr>
          <p:spPr>
            <a:xfrm>
              <a:off x="3834575" y="4256000"/>
              <a:ext cx="38375" cy="15025"/>
            </a:xfrm>
            <a:custGeom>
              <a:rect b="b" l="l" r="r" t="t"/>
              <a:pathLst>
                <a:path extrusionOk="0" h="601" w="1535">
                  <a:moveTo>
                    <a:pt x="1" y="0"/>
                  </a:moveTo>
                  <a:lnTo>
                    <a:pt x="668" y="600"/>
                  </a:lnTo>
                  <a:lnTo>
                    <a:pt x="1535" y="600"/>
                  </a:lnTo>
                  <a:lnTo>
                    <a:pt x="8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5"/>
            <p:cNvSpPr/>
            <p:nvPr/>
          </p:nvSpPr>
          <p:spPr>
            <a:xfrm>
              <a:off x="3808725" y="4225975"/>
              <a:ext cx="16700" cy="45050"/>
            </a:xfrm>
            <a:custGeom>
              <a:rect b="b" l="l" r="r" t="t"/>
              <a:pathLst>
                <a:path extrusionOk="0" h="1802" w="668">
                  <a:moveTo>
                    <a:pt x="668" y="0"/>
                  </a:moveTo>
                  <a:lnTo>
                    <a:pt x="0" y="601"/>
                  </a:lnTo>
                  <a:lnTo>
                    <a:pt x="434" y="1034"/>
                  </a:lnTo>
                  <a:lnTo>
                    <a:pt x="668" y="1801"/>
                  </a:lnTo>
                  <a:lnTo>
                    <a:pt x="668" y="0"/>
                  </a:lnTo>
                  <a:close/>
                </a:path>
              </a:pathLst>
            </a:custGeom>
            <a:solidFill>
              <a:srgbClr val="D14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5"/>
            <p:cNvSpPr/>
            <p:nvPr/>
          </p:nvSpPr>
          <p:spPr>
            <a:xfrm>
              <a:off x="3797875" y="4251825"/>
              <a:ext cx="27550" cy="19200"/>
            </a:xfrm>
            <a:custGeom>
              <a:rect b="b" l="l" r="r" t="t"/>
              <a:pathLst>
                <a:path extrusionOk="0" h="768" w="1102">
                  <a:moveTo>
                    <a:pt x="1" y="0"/>
                  </a:moveTo>
                  <a:lnTo>
                    <a:pt x="234" y="767"/>
                  </a:lnTo>
                  <a:lnTo>
                    <a:pt x="1102" y="767"/>
                  </a:lnTo>
                  <a:lnTo>
                    <a:pt x="8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3787050" y="4240975"/>
              <a:ext cx="32550" cy="10875"/>
            </a:xfrm>
            <a:custGeom>
              <a:rect b="b" l="l" r="r" t="t"/>
              <a:pathLst>
                <a:path extrusionOk="0" h="435" w="1302">
                  <a:moveTo>
                    <a:pt x="0" y="1"/>
                  </a:moveTo>
                  <a:lnTo>
                    <a:pt x="434" y="434"/>
                  </a:lnTo>
                  <a:lnTo>
                    <a:pt x="1301" y="434"/>
                  </a:lnTo>
                  <a:lnTo>
                    <a:pt x="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p:nvPr/>
          </p:nvSpPr>
          <p:spPr>
            <a:xfrm>
              <a:off x="3787050" y="4225975"/>
              <a:ext cx="38375" cy="15025"/>
            </a:xfrm>
            <a:custGeom>
              <a:rect b="b" l="l" r="r" t="t"/>
              <a:pathLst>
                <a:path extrusionOk="0" h="601" w="1535">
                  <a:moveTo>
                    <a:pt x="667" y="0"/>
                  </a:moveTo>
                  <a:lnTo>
                    <a:pt x="0" y="601"/>
                  </a:lnTo>
                  <a:lnTo>
                    <a:pt x="867" y="601"/>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a:off x="3576050" y="4211800"/>
              <a:ext cx="37550" cy="77575"/>
            </a:xfrm>
            <a:custGeom>
              <a:rect b="b" l="l" r="r" t="t"/>
              <a:pathLst>
                <a:path extrusionOk="0" h="3103" w="1502">
                  <a:moveTo>
                    <a:pt x="1" y="0"/>
                  </a:moveTo>
                  <a:cubicBezTo>
                    <a:pt x="501" y="0"/>
                    <a:pt x="935" y="400"/>
                    <a:pt x="935" y="901"/>
                  </a:cubicBezTo>
                  <a:lnTo>
                    <a:pt x="935" y="2202"/>
                  </a:lnTo>
                  <a:cubicBezTo>
                    <a:pt x="935" y="2702"/>
                    <a:pt x="501" y="3102"/>
                    <a:pt x="1" y="3102"/>
                  </a:cubicBezTo>
                  <a:lnTo>
                    <a:pt x="601" y="3102"/>
                  </a:lnTo>
                  <a:cubicBezTo>
                    <a:pt x="1102" y="3102"/>
                    <a:pt x="1502" y="2702"/>
                    <a:pt x="1502" y="2202"/>
                  </a:cubicBezTo>
                  <a:lnTo>
                    <a:pt x="1502" y="901"/>
                  </a:lnTo>
                  <a:cubicBezTo>
                    <a:pt x="1502" y="400"/>
                    <a:pt x="1102" y="0"/>
                    <a:pt x="601" y="0"/>
                  </a:cubicBezTo>
                  <a:close/>
                </a:path>
              </a:pathLst>
            </a:custGeom>
            <a:solidFill>
              <a:srgbClr val="4E4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a:off x="3501850" y="4211800"/>
              <a:ext cx="97575" cy="77575"/>
            </a:xfrm>
            <a:custGeom>
              <a:rect b="b" l="l" r="r" t="t"/>
              <a:pathLst>
                <a:path extrusionOk="0" h="3103" w="3903">
                  <a:moveTo>
                    <a:pt x="901" y="0"/>
                  </a:moveTo>
                  <a:cubicBezTo>
                    <a:pt x="400" y="0"/>
                    <a:pt x="0" y="400"/>
                    <a:pt x="0" y="901"/>
                  </a:cubicBezTo>
                  <a:lnTo>
                    <a:pt x="0" y="2202"/>
                  </a:lnTo>
                  <a:cubicBezTo>
                    <a:pt x="0" y="2702"/>
                    <a:pt x="400" y="3102"/>
                    <a:pt x="901" y="3102"/>
                  </a:cubicBezTo>
                  <a:lnTo>
                    <a:pt x="2969" y="3102"/>
                  </a:lnTo>
                  <a:cubicBezTo>
                    <a:pt x="3469" y="3102"/>
                    <a:pt x="3903" y="2702"/>
                    <a:pt x="3903" y="2202"/>
                  </a:cubicBezTo>
                  <a:lnTo>
                    <a:pt x="3903" y="901"/>
                  </a:lnTo>
                  <a:cubicBezTo>
                    <a:pt x="3903" y="400"/>
                    <a:pt x="3469" y="0"/>
                    <a:pt x="29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3435950" y="3698925"/>
              <a:ext cx="85925" cy="60900"/>
            </a:xfrm>
            <a:custGeom>
              <a:rect b="b" l="l" r="r" t="t"/>
              <a:pathLst>
                <a:path extrusionOk="0" h="2436" w="3437">
                  <a:moveTo>
                    <a:pt x="568" y="0"/>
                  </a:moveTo>
                  <a:cubicBezTo>
                    <a:pt x="234" y="0"/>
                    <a:pt x="1" y="568"/>
                    <a:pt x="1" y="1235"/>
                  </a:cubicBezTo>
                  <a:cubicBezTo>
                    <a:pt x="1" y="1902"/>
                    <a:pt x="234" y="2436"/>
                    <a:pt x="568" y="2436"/>
                  </a:cubicBezTo>
                  <a:lnTo>
                    <a:pt x="3437" y="2436"/>
                  </a:lnTo>
                  <a:lnTo>
                    <a:pt x="3437"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3435950" y="3949925"/>
              <a:ext cx="85925" cy="184325"/>
            </a:xfrm>
            <a:custGeom>
              <a:rect b="b" l="l" r="r" t="t"/>
              <a:pathLst>
                <a:path extrusionOk="0" h="7373" w="3437">
                  <a:moveTo>
                    <a:pt x="1769" y="1"/>
                  </a:moveTo>
                  <a:cubicBezTo>
                    <a:pt x="768" y="1"/>
                    <a:pt x="1" y="1635"/>
                    <a:pt x="1" y="3670"/>
                  </a:cubicBezTo>
                  <a:cubicBezTo>
                    <a:pt x="1" y="5705"/>
                    <a:pt x="768" y="7373"/>
                    <a:pt x="1769" y="7373"/>
                  </a:cubicBezTo>
                  <a:lnTo>
                    <a:pt x="3437" y="7373"/>
                  </a:lnTo>
                  <a:lnTo>
                    <a:pt x="3437"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5"/>
            <p:cNvSpPr/>
            <p:nvPr/>
          </p:nvSpPr>
          <p:spPr>
            <a:xfrm>
              <a:off x="3478500" y="3643050"/>
              <a:ext cx="43375" cy="30050"/>
            </a:xfrm>
            <a:custGeom>
              <a:rect b="b" l="l" r="r" t="t"/>
              <a:pathLst>
                <a:path extrusionOk="0" h="1202" w="1735">
                  <a:moveTo>
                    <a:pt x="300" y="1"/>
                  </a:moveTo>
                  <a:cubicBezTo>
                    <a:pt x="133" y="1"/>
                    <a:pt x="0" y="267"/>
                    <a:pt x="0" y="601"/>
                  </a:cubicBezTo>
                  <a:cubicBezTo>
                    <a:pt x="0" y="935"/>
                    <a:pt x="133" y="1201"/>
                    <a:pt x="300" y="1201"/>
                  </a:cubicBezTo>
                  <a:lnTo>
                    <a:pt x="1735" y="1201"/>
                  </a:lnTo>
                  <a:lnTo>
                    <a:pt x="1735"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p:nvPr/>
          </p:nvSpPr>
          <p:spPr>
            <a:xfrm>
              <a:off x="3987175" y="3904075"/>
              <a:ext cx="225200" cy="54225"/>
            </a:xfrm>
            <a:custGeom>
              <a:rect b="b" l="l" r="r" t="t"/>
              <a:pathLst>
                <a:path extrusionOk="0" h="2169" w="9008">
                  <a:moveTo>
                    <a:pt x="1" y="0"/>
                  </a:moveTo>
                  <a:lnTo>
                    <a:pt x="1" y="2169"/>
                  </a:lnTo>
                  <a:lnTo>
                    <a:pt x="9007" y="2169"/>
                  </a:lnTo>
                  <a:lnTo>
                    <a:pt x="9007"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5"/>
            <p:cNvSpPr/>
            <p:nvPr/>
          </p:nvSpPr>
          <p:spPr>
            <a:xfrm>
              <a:off x="4505050" y="3579675"/>
              <a:ext cx="94275" cy="378625"/>
            </a:xfrm>
            <a:custGeom>
              <a:rect b="b" l="l" r="r" t="t"/>
              <a:pathLst>
                <a:path extrusionOk="0" h="15145" w="3771">
                  <a:moveTo>
                    <a:pt x="1" y="0"/>
                  </a:moveTo>
                  <a:lnTo>
                    <a:pt x="67" y="1668"/>
                  </a:lnTo>
                  <a:cubicBezTo>
                    <a:pt x="167" y="5538"/>
                    <a:pt x="1068" y="9374"/>
                    <a:pt x="2703" y="12876"/>
                  </a:cubicBezTo>
                  <a:lnTo>
                    <a:pt x="3770" y="1514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5"/>
            <p:cNvSpPr/>
            <p:nvPr/>
          </p:nvSpPr>
          <p:spPr>
            <a:xfrm>
              <a:off x="4335775" y="3958475"/>
              <a:ext cx="125950" cy="202875"/>
            </a:xfrm>
            <a:custGeom>
              <a:rect b="b" l="l" r="r" t="t"/>
              <a:pathLst>
                <a:path extrusionOk="0" h="8115" w="5038">
                  <a:moveTo>
                    <a:pt x="2085" y="1"/>
                  </a:moveTo>
                  <a:cubicBezTo>
                    <a:pt x="2027" y="1"/>
                    <a:pt x="1968" y="9"/>
                    <a:pt x="1902" y="26"/>
                  </a:cubicBezTo>
                  <a:cubicBezTo>
                    <a:pt x="701" y="193"/>
                    <a:pt x="0" y="2161"/>
                    <a:pt x="367" y="4396"/>
                  </a:cubicBezTo>
                  <a:cubicBezTo>
                    <a:pt x="682" y="6509"/>
                    <a:pt x="1803" y="8115"/>
                    <a:pt x="2939" y="8115"/>
                  </a:cubicBezTo>
                  <a:cubicBezTo>
                    <a:pt x="3005" y="8115"/>
                    <a:pt x="3070" y="8109"/>
                    <a:pt x="3136" y="8098"/>
                  </a:cubicBezTo>
                  <a:cubicBezTo>
                    <a:pt x="4337" y="7932"/>
                    <a:pt x="5037" y="5963"/>
                    <a:pt x="4704" y="3729"/>
                  </a:cubicBezTo>
                  <a:cubicBezTo>
                    <a:pt x="4403" y="1727"/>
                    <a:pt x="3336" y="159"/>
                    <a:pt x="2268" y="26"/>
                  </a:cubicBezTo>
                  <a:cubicBezTo>
                    <a:pt x="2202" y="9"/>
                    <a:pt x="2143" y="1"/>
                    <a:pt x="2085" y="1"/>
                  </a:cubicBezTo>
                  <a:close/>
                </a:path>
              </a:pathLst>
            </a:custGeom>
            <a:solidFill>
              <a:srgbClr val="E4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4289075" y="4004975"/>
              <a:ext cx="153450" cy="117600"/>
            </a:xfrm>
            <a:custGeom>
              <a:rect b="b" l="l" r="r" t="t"/>
              <a:pathLst>
                <a:path extrusionOk="0" h="4704" w="6138">
                  <a:moveTo>
                    <a:pt x="5638" y="1"/>
                  </a:moveTo>
                  <a:lnTo>
                    <a:pt x="0" y="501"/>
                  </a:lnTo>
                  <a:lnTo>
                    <a:pt x="167" y="4337"/>
                  </a:lnTo>
                  <a:lnTo>
                    <a:pt x="5137" y="4704"/>
                  </a:lnTo>
                  <a:cubicBezTo>
                    <a:pt x="5604" y="4103"/>
                    <a:pt x="5871" y="3370"/>
                    <a:pt x="6004" y="2636"/>
                  </a:cubicBezTo>
                  <a:cubicBezTo>
                    <a:pt x="6138" y="1735"/>
                    <a:pt x="6004" y="801"/>
                    <a:pt x="5638" y="1"/>
                  </a:cubicBez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5"/>
            <p:cNvSpPr/>
            <p:nvPr/>
          </p:nvSpPr>
          <p:spPr>
            <a:xfrm>
              <a:off x="4417500" y="4001650"/>
              <a:ext cx="62550" cy="125100"/>
            </a:xfrm>
            <a:custGeom>
              <a:rect b="b" l="l" r="r" t="t"/>
              <a:pathLst>
                <a:path extrusionOk="0" h="5004" w="2502">
                  <a:moveTo>
                    <a:pt x="1868" y="0"/>
                  </a:moveTo>
                  <a:lnTo>
                    <a:pt x="501" y="134"/>
                  </a:lnTo>
                  <a:cubicBezTo>
                    <a:pt x="867" y="934"/>
                    <a:pt x="1001" y="1868"/>
                    <a:pt x="867" y="2769"/>
                  </a:cubicBezTo>
                  <a:cubicBezTo>
                    <a:pt x="734" y="3503"/>
                    <a:pt x="467" y="4236"/>
                    <a:pt x="0" y="4837"/>
                  </a:cubicBezTo>
                  <a:lnTo>
                    <a:pt x="2502" y="5004"/>
                  </a:lnTo>
                  <a:lnTo>
                    <a:pt x="2502" y="5004"/>
                  </a:lnTo>
                  <a:lnTo>
                    <a:pt x="18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5"/>
            <p:cNvSpPr/>
            <p:nvPr/>
          </p:nvSpPr>
          <p:spPr>
            <a:xfrm>
              <a:off x="3965500" y="3933250"/>
              <a:ext cx="366125" cy="196375"/>
            </a:xfrm>
            <a:custGeom>
              <a:rect b="b" l="l" r="r" t="t"/>
              <a:pathLst>
                <a:path extrusionOk="0" h="7855" w="14645">
                  <a:moveTo>
                    <a:pt x="5471" y="1"/>
                  </a:moveTo>
                  <a:lnTo>
                    <a:pt x="3236" y="134"/>
                  </a:lnTo>
                  <a:cubicBezTo>
                    <a:pt x="3003" y="168"/>
                    <a:pt x="2803" y="201"/>
                    <a:pt x="2602" y="301"/>
                  </a:cubicBezTo>
                  <a:lnTo>
                    <a:pt x="701" y="1202"/>
                  </a:lnTo>
                  <a:cubicBezTo>
                    <a:pt x="434" y="1335"/>
                    <a:pt x="301" y="1635"/>
                    <a:pt x="368" y="1902"/>
                  </a:cubicBezTo>
                  <a:cubicBezTo>
                    <a:pt x="424" y="2183"/>
                    <a:pt x="692" y="2393"/>
                    <a:pt x="975" y="2393"/>
                  </a:cubicBezTo>
                  <a:cubicBezTo>
                    <a:pt x="1028" y="2393"/>
                    <a:pt x="1082" y="2385"/>
                    <a:pt x="1135" y="2369"/>
                  </a:cubicBezTo>
                  <a:lnTo>
                    <a:pt x="3069" y="1802"/>
                  </a:lnTo>
                  <a:lnTo>
                    <a:pt x="4671" y="1969"/>
                  </a:lnTo>
                  <a:lnTo>
                    <a:pt x="2269" y="2403"/>
                  </a:lnTo>
                  <a:lnTo>
                    <a:pt x="434" y="3136"/>
                  </a:lnTo>
                  <a:cubicBezTo>
                    <a:pt x="167" y="3236"/>
                    <a:pt x="1" y="3537"/>
                    <a:pt x="67" y="3804"/>
                  </a:cubicBezTo>
                  <a:cubicBezTo>
                    <a:pt x="128" y="4078"/>
                    <a:pt x="385" y="4241"/>
                    <a:pt x="658" y="4241"/>
                  </a:cubicBezTo>
                  <a:cubicBezTo>
                    <a:pt x="684" y="4241"/>
                    <a:pt x="709" y="4240"/>
                    <a:pt x="734" y="4237"/>
                  </a:cubicBezTo>
                  <a:lnTo>
                    <a:pt x="2502" y="3904"/>
                  </a:lnTo>
                  <a:lnTo>
                    <a:pt x="4871" y="3970"/>
                  </a:lnTo>
                  <a:lnTo>
                    <a:pt x="2903" y="4204"/>
                  </a:lnTo>
                  <a:lnTo>
                    <a:pt x="1168" y="4704"/>
                  </a:lnTo>
                  <a:cubicBezTo>
                    <a:pt x="935" y="4771"/>
                    <a:pt x="768" y="5004"/>
                    <a:pt x="835" y="5271"/>
                  </a:cubicBezTo>
                  <a:cubicBezTo>
                    <a:pt x="868" y="5505"/>
                    <a:pt x="1068" y="5672"/>
                    <a:pt x="1335" y="5672"/>
                  </a:cubicBezTo>
                  <a:lnTo>
                    <a:pt x="4671" y="5538"/>
                  </a:lnTo>
                  <a:lnTo>
                    <a:pt x="2469" y="5838"/>
                  </a:lnTo>
                  <a:cubicBezTo>
                    <a:pt x="2202" y="5905"/>
                    <a:pt x="2002" y="6172"/>
                    <a:pt x="2069" y="6439"/>
                  </a:cubicBezTo>
                  <a:cubicBezTo>
                    <a:pt x="2130" y="6652"/>
                    <a:pt x="2302" y="6810"/>
                    <a:pt x="2510" y="6810"/>
                  </a:cubicBezTo>
                  <a:cubicBezTo>
                    <a:pt x="2529" y="6810"/>
                    <a:pt x="2549" y="6809"/>
                    <a:pt x="2569" y="6806"/>
                  </a:cubicBezTo>
                  <a:lnTo>
                    <a:pt x="6739" y="6405"/>
                  </a:lnTo>
                  <a:cubicBezTo>
                    <a:pt x="7567" y="7062"/>
                    <a:pt x="8567" y="7401"/>
                    <a:pt x="9591" y="7401"/>
                  </a:cubicBezTo>
                  <a:cubicBezTo>
                    <a:pt x="9763" y="7401"/>
                    <a:pt x="9935" y="7392"/>
                    <a:pt x="10108" y="7373"/>
                  </a:cubicBezTo>
                  <a:lnTo>
                    <a:pt x="11609" y="7206"/>
                  </a:lnTo>
                  <a:lnTo>
                    <a:pt x="12543" y="7740"/>
                  </a:lnTo>
                  <a:cubicBezTo>
                    <a:pt x="12687" y="7818"/>
                    <a:pt x="12843" y="7855"/>
                    <a:pt x="12996" y="7855"/>
                  </a:cubicBezTo>
                  <a:cubicBezTo>
                    <a:pt x="13303" y="7855"/>
                    <a:pt x="13599" y="7706"/>
                    <a:pt x="13777" y="7439"/>
                  </a:cubicBezTo>
                  <a:cubicBezTo>
                    <a:pt x="14611" y="6205"/>
                    <a:pt x="14644" y="4604"/>
                    <a:pt x="13844" y="3337"/>
                  </a:cubicBezTo>
                  <a:cubicBezTo>
                    <a:pt x="13644" y="3036"/>
                    <a:pt x="13310" y="2836"/>
                    <a:pt x="12943" y="2836"/>
                  </a:cubicBezTo>
                  <a:lnTo>
                    <a:pt x="11242" y="2836"/>
                  </a:lnTo>
                  <a:lnTo>
                    <a:pt x="6372" y="201"/>
                  </a:lnTo>
                  <a:cubicBezTo>
                    <a:pt x="6105" y="68"/>
                    <a:pt x="5805" y="1"/>
                    <a:pt x="54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5"/>
            <p:cNvSpPr/>
            <p:nvPr/>
          </p:nvSpPr>
          <p:spPr>
            <a:xfrm>
              <a:off x="4123950" y="3942425"/>
              <a:ext cx="42550" cy="137625"/>
            </a:xfrm>
            <a:custGeom>
              <a:rect b="b" l="l" r="r" t="t"/>
              <a:pathLst>
                <a:path extrusionOk="0" h="5505" w="1702">
                  <a:moveTo>
                    <a:pt x="334" y="1"/>
                  </a:moveTo>
                  <a:cubicBezTo>
                    <a:pt x="0" y="1769"/>
                    <a:pt x="367" y="3603"/>
                    <a:pt x="1401" y="5071"/>
                  </a:cubicBezTo>
                  <a:lnTo>
                    <a:pt x="1702" y="5505"/>
                  </a:lnTo>
                  <a:lnTo>
                    <a:pt x="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5"/>
            <p:cNvSpPr/>
            <p:nvPr/>
          </p:nvSpPr>
          <p:spPr>
            <a:xfrm>
              <a:off x="3998850" y="4064875"/>
              <a:ext cx="83425" cy="10175"/>
            </a:xfrm>
            <a:custGeom>
              <a:rect b="b" l="l" r="r" t="t"/>
              <a:pathLst>
                <a:path extrusionOk="0" h="407" w="3337">
                  <a:moveTo>
                    <a:pt x="1829" y="1"/>
                  </a:moveTo>
                  <a:cubicBezTo>
                    <a:pt x="1325" y="1"/>
                    <a:pt x="820" y="93"/>
                    <a:pt x="334" y="273"/>
                  </a:cubicBezTo>
                  <a:lnTo>
                    <a:pt x="1" y="407"/>
                  </a:lnTo>
                  <a:lnTo>
                    <a:pt x="3337" y="273"/>
                  </a:lnTo>
                  <a:lnTo>
                    <a:pt x="3103" y="206"/>
                  </a:lnTo>
                  <a:cubicBezTo>
                    <a:pt x="2688" y="68"/>
                    <a:pt x="2259"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5"/>
            <p:cNvSpPr/>
            <p:nvPr/>
          </p:nvSpPr>
          <p:spPr>
            <a:xfrm>
              <a:off x="3983850" y="4024125"/>
              <a:ext cx="103425" cy="15075"/>
            </a:xfrm>
            <a:custGeom>
              <a:rect b="b" l="l" r="r" t="t"/>
              <a:pathLst>
                <a:path extrusionOk="0" h="603" w="4137">
                  <a:moveTo>
                    <a:pt x="2236" y="0"/>
                  </a:moveTo>
                  <a:cubicBezTo>
                    <a:pt x="1627" y="0"/>
                    <a:pt x="1018" y="126"/>
                    <a:pt x="467" y="369"/>
                  </a:cubicBezTo>
                  <a:lnTo>
                    <a:pt x="0" y="602"/>
                  </a:lnTo>
                  <a:lnTo>
                    <a:pt x="1768" y="269"/>
                  </a:lnTo>
                  <a:lnTo>
                    <a:pt x="4137" y="335"/>
                  </a:lnTo>
                  <a:lnTo>
                    <a:pt x="3169" y="102"/>
                  </a:lnTo>
                  <a:cubicBezTo>
                    <a:pt x="2863" y="34"/>
                    <a:pt x="2550" y="0"/>
                    <a:pt x="2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5"/>
            <p:cNvSpPr/>
            <p:nvPr/>
          </p:nvSpPr>
          <p:spPr>
            <a:xfrm>
              <a:off x="3993850" y="3968950"/>
              <a:ext cx="88425" cy="23550"/>
            </a:xfrm>
            <a:custGeom>
              <a:rect b="b" l="l" r="r" t="t"/>
              <a:pathLst>
                <a:path extrusionOk="0" h="942" w="3537">
                  <a:moveTo>
                    <a:pt x="1967" y="0"/>
                  </a:moveTo>
                  <a:cubicBezTo>
                    <a:pt x="1740" y="0"/>
                    <a:pt x="1510" y="60"/>
                    <a:pt x="1302" y="174"/>
                  </a:cubicBezTo>
                  <a:lnTo>
                    <a:pt x="1" y="941"/>
                  </a:lnTo>
                  <a:lnTo>
                    <a:pt x="1935" y="374"/>
                  </a:lnTo>
                  <a:lnTo>
                    <a:pt x="3537" y="541"/>
                  </a:lnTo>
                  <a:lnTo>
                    <a:pt x="2469" y="107"/>
                  </a:lnTo>
                  <a:cubicBezTo>
                    <a:pt x="2311" y="35"/>
                    <a:pt x="2140" y="0"/>
                    <a:pt x="1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5"/>
            <p:cNvSpPr/>
            <p:nvPr/>
          </p:nvSpPr>
          <p:spPr>
            <a:xfrm>
              <a:off x="4045550" y="4089500"/>
              <a:ext cx="88425" cy="12225"/>
            </a:xfrm>
            <a:custGeom>
              <a:rect b="b" l="l" r="r" t="t"/>
              <a:pathLst>
                <a:path extrusionOk="0" h="489" w="3537">
                  <a:moveTo>
                    <a:pt x="2385" y="1"/>
                  </a:moveTo>
                  <a:cubicBezTo>
                    <a:pt x="2010" y="1"/>
                    <a:pt x="1635" y="51"/>
                    <a:pt x="1268" y="155"/>
                  </a:cubicBezTo>
                  <a:lnTo>
                    <a:pt x="1" y="489"/>
                  </a:lnTo>
                  <a:lnTo>
                    <a:pt x="1" y="489"/>
                  </a:lnTo>
                  <a:lnTo>
                    <a:pt x="3537" y="155"/>
                  </a:lnTo>
                  <a:lnTo>
                    <a:pt x="3403" y="122"/>
                  </a:lnTo>
                  <a:cubicBezTo>
                    <a:pt x="3069" y="42"/>
                    <a:pt x="2727" y="1"/>
                    <a:pt x="23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4392475" y="3378700"/>
              <a:ext cx="409475" cy="782250"/>
            </a:xfrm>
            <a:custGeom>
              <a:rect b="b" l="l" r="r" t="t"/>
              <a:pathLst>
                <a:path extrusionOk="0" h="31290" w="16379">
                  <a:moveTo>
                    <a:pt x="8440" y="0"/>
                  </a:moveTo>
                  <a:cubicBezTo>
                    <a:pt x="6872" y="1535"/>
                    <a:pt x="5738" y="3469"/>
                    <a:pt x="5171" y="5571"/>
                  </a:cubicBezTo>
                  <a:lnTo>
                    <a:pt x="4504" y="8039"/>
                  </a:lnTo>
                  <a:lnTo>
                    <a:pt x="8273" y="23184"/>
                  </a:lnTo>
                  <a:lnTo>
                    <a:pt x="0" y="23217"/>
                  </a:lnTo>
                  <a:cubicBezTo>
                    <a:pt x="1068" y="23350"/>
                    <a:pt x="2135" y="24918"/>
                    <a:pt x="2436" y="26920"/>
                  </a:cubicBezTo>
                  <a:cubicBezTo>
                    <a:pt x="2769" y="29154"/>
                    <a:pt x="2069" y="31123"/>
                    <a:pt x="868" y="31289"/>
                  </a:cubicBezTo>
                  <a:lnTo>
                    <a:pt x="11609" y="29988"/>
                  </a:lnTo>
                  <a:cubicBezTo>
                    <a:pt x="14444" y="29621"/>
                    <a:pt x="16379" y="26920"/>
                    <a:pt x="15778" y="24118"/>
                  </a:cubicBezTo>
                  <a:lnTo>
                    <a:pt x="11142" y="2736"/>
                  </a:lnTo>
                  <a:cubicBezTo>
                    <a:pt x="10842" y="1368"/>
                    <a:pt x="9774" y="300"/>
                    <a:pt x="8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4599300" y="3928800"/>
              <a:ext cx="135950" cy="29500"/>
            </a:xfrm>
            <a:custGeom>
              <a:rect b="b" l="l" r="r" t="t"/>
              <a:pathLst>
                <a:path extrusionOk="0" h="1180" w="5438">
                  <a:moveTo>
                    <a:pt x="2511" y="1"/>
                  </a:moveTo>
                  <a:cubicBezTo>
                    <a:pt x="1568" y="1"/>
                    <a:pt x="647" y="407"/>
                    <a:pt x="0" y="1180"/>
                  </a:cubicBezTo>
                  <a:lnTo>
                    <a:pt x="5437" y="1180"/>
                  </a:lnTo>
                  <a:lnTo>
                    <a:pt x="4170" y="446"/>
                  </a:lnTo>
                  <a:cubicBezTo>
                    <a:pt x="3645" y="146"/>
                    <a:pt x="3074" y="1"/>
                    <a:pt x="2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4517575" y="3411225"/>
              <a:ext cx="107600" cy="164300"/>
            </a:xfrm>
            <a:custGeom>
              <a:rect b="b" l="l" r="r" t="t"/>
              <a:pathLst>
                <a:path extrusionOk="0" h="6572" w="4304">
                  <a:moveTo>
                    <a:pt x="4303" y="0"/>
                  </a:moveTo>
                  <a:lnTo>
                    <a:pt x="4303" y="0"/>
                  </a:lnTo>
                  <a:cubicBezTo>
                    <a:pt x="3803" y="267"/>
                    <a:pt x="3269" y="634"/>
                    <a:pt x="2769" y="1101"/>
                  </a:cubicBezTo>
                  <a:cubicBezTo>
                    <a:pt x="2235" y="1568"/>
                    <a:pt x="1735" y="2135"/>
                    <a:pt x="1334" y="2769"/>
                  </a:cubicBezTo>
                  <a:cubicBezTo>
                    <a:pt x="934" y="3369"/>
                    <a:pt x="600" y="4036"/>
                    <a:pt x="367" y="4704"/>
                  </a:cubicBezTo>
                  <a:cubicBezTo>
                    <a:pt x="167" y="5371"/>
                    <a:pt x="33" y="6004"/>
                    <a:pt x="0" y="6572"/>
                  </a:cubicBezTo>
                  <a:cubicBezTo>
                    <a:pt x="167" y="6038"/>
                    <a:pt x="367" y="5437"/>
                    <a:pt x="667" y="4804"/>
                  </a:cubicBezTo>
                  <a:cubicBezTo>
                    <a:pt x="934" y="4203"/>
                    <a:pt x="1268" y="3569"/>
                    <a:pt x="1668" y="2969"/>
                  </a:cubicBezTo>
                  <a:cubicBezTo>
                    <a:pt x="2068" y="2369"/>
                    <a:pt x="2502" y="1801"/>
                    <a:pt x="2969" y="1301"/>
                  </a:cubicBezTo>
                  <a:cubicBezTo>
                    <a:pt x="3402" y="801"/>
                    <a:pt x="3869" y="367"/>
                    <a:pt x="4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4519225" y="3495450"/>
              <a:ext cx="89250" cy="79250"/>
            </a:xfrm>
            <a:custGeom>
              <a:rect b="b" l="l" r="r" t="t"/>
              <a:pathLst>
                <a:path extrusionOk="0" h="3170" w="3570">
                  <a:moveTo>
                    <a:pt x="3570" y="0"/>
                  </a:moveTo>
                  <a:cubicBezTo>
                    <a:pt x="2903" y="134"/>
                    <a:pt x="2069" y="567"/>
                    <a:pt x="1402" y="1168"/>
                  </a:cubicBezTo>
                  <a:cubicBezTo>
                    <a:pt x="735" y="1768"/>
                    <a:pt x="234" y="2535"/>
                    <a:pt x="1" y="3169"/>
                  </a:cubicBezTo>
                  <a:cubicBezTo>
                    <a:pt x="468" y="2669"/>
                    <a:pt x="1035" y="2035"/>
                    <a:pt x="1669" y="1468"/>
                  </a:cubicBezTo>
                  <a:cubicBezTo>
                    <a:pt x="2302" y="901"/>
                    <a:pt x="3003" y="401"/>
                    <a:pt x="35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5"/>
            <p:cNvSpPr/>
            <p:nvPr/>
          </p:nvSpPr>
          <p:spPr>
            <a:xfrm>
              <a:off x="4601800" y="3670575"/>
              <a:ext cx="67575" cy="232675"/>
            </a:xfrm>
            <a:custGeom>
              <a:rect b="b" l="l" r="r" t="t"/>
              <a:pathLst>
                <a:path extrusionOk="0" h="9307" w="2703">
                  <a:moveTo>
                    <a:pt x="2702" y="0"/>
                  </a:moveTo>
                  <a:lnTo>
                    <a:pt x="2702" y="0"/>
                  </a:lnTo>
                  <a:cubicBezTo>
                    <a:pt x="1968" y="1134"/>
                    <a:pt x="1201" y="2736"/>
                    <a:pt x="734" y="4470"/>
                  </a:cubicBezTo>
                  <a:cubicBezTo>
                    <a:pt x="234" y="6171"/>
                    <a:pt x="0" y="7973"/>
                    <a:pt x="0" y="9307"/>
                  </a:cubicBezTo>
                  <a:cubicBezTo>
                    <a:pt x="300" y="8006"/>
                    <a:pt x="701" y="6271"/>
                    <a:pt x="1201" y="4604"/>
                  </a:cubicBezTo>
                  <a:cubicBezTo>
                    <a:pt x="1668" y="2902"/>
                    <a:pt x="2268" y="1268"/>
                    <a:pt x="2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5"/>
            <p:cNvSpPr/>
            <p:nvPr/>
          </p:nvSpPr>
          <p:spPr>
            <a:xfrm>
              <a:off x="4582600" y="3642225"/>
              <a:ext cx="15875" cy="217675"/>
            </a:xfrm>
            <a:custGeom>
              <a:rect b="b" l="l" r="r" t="t"/>
              <a:pathLst>
                <a:path extrusionOk="0" h="8707" w="635">
                  <a:moveTo>
                    <a:pt x="635" y="0"/>
                  </a:moveTo>
                  <a:lnTo>
                    <a:pt x="635" y="0"/>
                  </a:lnTo>
                  <a:cubicBezTo>
                    <a:pt x="301" y="1168"/>
                    <a:pt x="34" y="2735"/>
                    <a:pt x="34" y="4337"/>
                  </a:cubicBezTo>
                  <a:cubicBezTo>
                    <a:pt x="1" y="5938"/>
                    <a:pt x="201" y="7539"/>
                    <a:pt x="535" y="8706"/>
                  </a:cubicBezTo>
                  <a:cubicBezTo>
                    <a:pt x="501" y="7472"/>
                    <a:pt x="435" y="5904"/>
                    <a:pt x="468" y="4337"/>
                  </a:cubicBezTo>
                  <a:cubicBezTo>
                    <a:pt x="468" y="2769"/>
                    <a:pt x="568" y="1201"/>
                    <a:pt x="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3386750" y="3999975"/>
              <a:ext cx="87600" cy="40875"/>
            </a:xfrm>
            <a:custGeom>
              <a:rect b="b" l="l" r="r" t="t"/>
              <a:pathLst>
                <a:path extrusionOk="0" h="1635" w="3504">
                  <a:moveTo>
                    <a:pt x="468" y="0"/>
                  </a:moveTo>
                  <a:lnTo>
                    <a:pt x="468" y="0"/>
                  </a:lnTo>
                  <a:cubicBezTo>
                    <a:pt x="201" y="134"/>
                    <a:pt x="1" y="401"/>
                    <a:pt x="1" y="734"/>
                  </a:cubicBezTo>
                  <a:cubicBezTo>
                    <a:pt x="1" y="1201"/>
                    <a:pt x="368" y="1568"/>
                    <a:pt x="801" y="1568"/>
                  </a:cubicBezTo>
                  <a:lnTo>
                    <a:pt x="2002" y="1635"/>
                  </a:lnTo>
                  <a:lnTo>
                    <a:pt x="2970" y="1568"/>
                  </a:lnTo>
                  <a:cubicBezTo>
                    <a:pt x="3270" y="1535"/>
                    <a:pt x="3503" y="1301"/>
                    <a:pt x="3503" y="1001"/>
                  </a:cubicBezTo>
                  <a:lnTo>
                    <a:pt x="3503" y="1001"/>
                  </a:lnTo>
                  <a:cubicBezTo>
                    <a:pt x="3403" y="1068"/>
                    <a:pt x="3270" y="1168"/>
                    <a:pt x="3136" y="1201"/>
                  </a:cubicBezTo>
                  <a:cubicBezTo>
                    <a:pt x="2955" y="1282"/>
                    <a:pt x="2748" y="1326"/>
                    <a:pt x="2547" y="1326"/>
                  </a:cubicBezTo>
                  <a:cubicBezTo>
                    <a:pt x="2416" y="1326"/>
                    <a:pt x="2287" y="1307"/>
                    <a:pt x="2169" y="1268"/>
                  </a:cubicBezTo>
                  <a:cubicBezTo>
                    <a:pt x="2202" y="1001"/>
                    <a:pt x="2169" y="701"/>
                    <a:pt x="2069" y="401"/>
                  </a:cubicBezTo>
                  <a:cubicBezTo>
                    <a:pt x="1935" y="668"/>
                    <a:pt x="1835" y="968"/>
                    <a:pt x="1869" y="1268"/>
                  </a:cubicBezTo>
                  <a:cubicBezTo>
                    <a:pt x="1502" y="1235"/>
                    <a:pt x="1068" y="1201"/>
                    <a:pt x="701" y="1168"/>
                  </a:cubicBezTo>
                  <a:cubicBezTo>
                    <a:pt x="635" y="1101"/>
                    <a:pt x="601" y="1068"/>
                    <a:pt x="568" y="968"/>
                  </a:cubicBezTo>
                  <a:cubicBezTo>
                    <a:pt x="434" y="668"/>
                    <a:pt x="401" y="334"/>
                    <a:pt x="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5"/>
            <p:cNvSpPr/>
            <p:nvPr/>
          </p:nvSpPr>
          <p:spPr>
            <a:xfrm>
              <a:off x="3396775" y="3997975"/>
              <a:ext cx="77575" cy="35175"/>
            </a:xfrm>
            <a:custGeom>
              <a:rect b="b" l="l" r="r" t="t"/>
              <a:pathLst>
                <a:path extrusionOk="0" h="1407" w="3103">
                  <a:moveTo>
                    <a:pt x="433" y="1"/>
                  </a:moveTo>
                  <a:cubicBezTo>
                    <a:pt x="311" y="1"/>
                    <a:pt x="189" y="32"/>
                    <a:pt x="67" y="80"/>
                  </a:cubicBezTo>
                  <a:cubicBezTo>
                    <a:pt x="0" y="414"/>
                    <a:pt x="33" y="748"/>
                    <a:pt x="167" y="1048"/>
                  </a:cubicBezTo>
                  <a:cubicBezTo>
                    <a:pt x="200" y="1148"/>
                    <a:pt x="234" y="1181"/>
                    <a:pt x="300" y="1248"/>
                  </a:cubicBezTo>
                  <a:cubicBezTo>
                    <a:pt x="667" y="1281"/>
                    <a:pt x="1101" y="1315"/>
                    <a:pt x="1468" y="1348"/>
                  </a:cubicBezTo>
                  <a:cubicBezTo>
                    <a:pt x="1434" y="1048"/>
                    <a:pt x="1534" y="748"/>
                    <a:pt x="1668" y="481"/>
                  </a:cubicBezTo>
                  <a:cubicBezTo>
                    <a:pt x="1768" y="781"/>
                    <a:pt x="1801" y="1081"/>
                    <a:pt x="1768" y="1348"/>
                  </a:cubicBezTo>
                  <a:cubicBezTo>
                    <a:pt x="1886" y="1387"/>
                    <a:pt x="2015" y="1406"/>
                    <a:pt x="2146" y="1406"/>
                  </a:cubicBezTo>
                  <a:cubicBezTo>
                    <a:pt x="2347" y="1406"/>
                    <a:pt x="2554" y="1362"/>
                    <a:pt x="2735" y="1281"/>
                  </a:cubicBezTo>
                  <a:cubicBezTo>
                    <a:pt x="2869" y="1248"/>
                    <a:pt x="3002" y="1148"/>
                    <a:pt x="3102" y="1081"/>
                  </a:cubicBezTo>
                  <a:cubicBezTo>
                    <a:pt x="3102" y="1081"/>
                    <a:pt x="3102" y="1048"/>
                    <a:pt x="3102" y="1048"/>
                  </a:cubicBezTo>
                  <a:cubicBezTo>
                    <a:pt x="3102" y="814"/>
                    <a:pt x="2935" y="581"/>
                    <a:pt x="2702" y="514"/>
                  </a:cubicBezTo>
                  <a:lnTo>
                    <a:pt x="1901" y="214"/>
                  </a:lnTo>
                  <a:lnTo>
                    <a:pt x="567" y="14"/>
                  </a:lnTo>
                  <a:cubicBezTo>
                    <a:pt x="522" y="5"/>
                    <a:pt x="478"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5"/>
            <p:cNvSpPr/>
            <p:nvPr/>
          </p:nvSpPr>
          <p:spPr>
            <a:xfrm>
              <a:off x="3406775" y="4039175"/>
              <a:ext cx="68400" cy="33050"/>
            </a:xfrm>
            <a:custGeom>
              <a:rect b="b" l="l" r="r" t="t"/>
              <a:pathLst>
                <a:path extrusionOk="0" h="1322" w="2736">
                  <a:moveTo>
                    <a:pt x="0" y="0"/>
                  </a:moveTo>
                  <a:lnTo>
                    <a:pt x="0" y="434"/>
                  </a:lnTo>
                  <a:cubicBezTo>
                    <a:pt x="0" y="667"/>
                    <a:pt x="67" y="901"/>
                    <a:pt x="200" y="1101"/>
                  </a:cubicBezTo>
                  <a:cubicBezTo>
                    <a:pt x="541" y="1232"/>
                    <a:pt x="903" y="1322"/>
                    <a:pt x="1253" y="1322"/>
                  </a:cubicBezTo>
                  <a:cubicBezTo>
                    <a:pt x="1348" y="1322"/>
                    <a:pt x="1442" y="1315"/>
                    <a:pt x="1535" y="1301"/>
                  </a:cubicBezTo>
                  <a:cubicBezTo>
                    <a:pt x="1435" y="1001"/>
                    <a:pt x="1401" y="667"/>
                    <a:pt x="1435" y="367"/>
                  </a:cubicBezTo>
                  <a:lnTo>
                    <a:pt x="1435" y="367"/>
                  </a:lnTo>
                  <a:cubicBezTo>
                    <a:pt x="1601" y="601"/>
                    <a:pt x="1735" y="934"/>
                    <a:pt x="1768" y="1201"/>
                  </a:cubicBezTo>
                  <a:cubicBezTo>
                    <a:pt x="2102" y="1168"/>
                    <a:pt x="2369" y="1001"/>
                    <a:pt x="2602" y="801"/>
                  </a:cubicBezTo>
                  <a:cubicBezTo>
                    <a:pt x="2636" y="734"/>
                    <a:pt x="2669" y="701"/>
                    <a:pt x="2702" y="667"/>
                  </a:cubicBezTo>
                  <a:cubicBezTo>
                    <a:pt x="2736" y="567"/>
                    <a:pt x="2702" y="467"/>
                    <a:pt x="2636" y="367"/>
                  </a:cubicBezTo>
                  <a:cubicBezTo>
                    <a:pt x="2535" y="167"/>
                    <a:pt x="2369" y="67"/>
                    <a:pt x="2169" y="67"/>
                  </a:cubicBezTo>
                  <a:lnTo>
                    <a:pt x="1201" y="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3411775" y="4048350"/>
              <a:ext cx="63400" cy="30325"/>
            </a:xfrm>
            <a:custGeom>
              <a:rect b="b" l="l" r="r" t="t"/>
              <a:pathLst>
                <a:path extrusionOk="0" h="1213" w="2536">
                  <a:moveTo>
                    <a:pt x="1235" y="0"/>
                  </a:moveTo>
                  <a:lnTo>
                    <a:pt x="1235" y="0"/>
                  </a:lnTo>
                  <a:cubicBezTo>
                    <a:pt x="1201" y="300"/>
                    <a:pt x="1235" y="634"/>
                    <a:pt x="1335" y="934"/>
                  </a:cubicBezTo>
                  <a:cubicBezTo>
                    <a:pt x="1242" y="948"/>
                    <a:pt x="1148" y="955"/>
                    <a:pt x="1053" y="955"/>
                  </a:cubicBezTo>
                  <a:cubicBezTo>
                    <a:pt x="703" y="955"/>
                    <a:pt x="341" y="865"/>
                    <a:pt x="0" y="734"/>
                  </a:cubicBezTo>
                  <a:lnTo>
                    <a:pt x="0" y="734"/>
                  </a:lnTo>
                  <a:cubicBezTo>
                    <a:pt x="167" y="934"/>
                    <a:pt x="401" y="1068"/>
                    <a:pt x="668" y="1134"/>
                  </a:cubicBezTo>
                  <a:lnTo>
                    <a:pt x="901" y="1201"/>
                  </a:lnTo>
                  <a:cubicBezTo>
                    <a:pt x="969" y="1208"/>
                    <a:pt x="1036" y="1213"/>
                    <a:pt x="1103" y="1213"/>
                  </a:cubicBezTo>
                  <a:cubicBezTo>
                    <a:pt x="1333" y="1213"/>
                    <a:pt x="1554" y="1163"/>
                    <a:pt x="1735" y="1034"/>
                  </a:cubicBezTo>
                  <a:lnTo>
                    <a:pt x="2235" y="734"/>
                  </a:lnTo>
                  <a:cubicBezTo>
                    <a:pt x="2402" y="634"/>
                    <a:pt x="2502" y="467"/>
                    <a:pt x="2536" y="300"/>
                  </a:cubicBezTo>
                  <a:lnTo>
                    <a:pt x="2536" y="300"/>
                  </a:lnTo>
                  <a:cubicBezTo>
                    <a:pt x="2469" y="334"/>
                    <a:pt x="2436" y="367"/>
                    <a:pt x="2402" y="434"/>
                  </a:cubicBezTo>
                  <a:cubicBezTo>
                    <a:pt x="2169" y="634"/>
                    <a:pt x="1902" y="801"/>
                    <a:pt x="1568" y="834"/>
                  </a:cubicBezTo>
                  <a:cubicBezTo>
                    <a:pt x="1535" y="567"/>
                    <a:pt x="1401" y="234"/>
                    <a:pt x="1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3360900" y="3941600"/>
              <a:ext cx="101775" cy="67625"/>
            </a:xfrm>
            <a:custGeom>
              <a:rect b="b" l="l" r="r" t="t"/>
              <a:pathLst>
                <a:path extrusionOk="0" h="2705" w="4071">
                  <a:moveTo>
                    <a:pt x="234" y="0"/>
                  </a:moveTo>
                  <a:lnTo>
                    <a:pt x="234" y="0"/>
                  </a:lnTo>
                  <a:cubicBezTo>
                    <a:pt x="134" y="100"/>
                    <a:pt x="67" y="201"/>
                    <a:pt x="34" y="334"/>
                  </a:cubicBezTo>
                  <a:cubicBezTo>
                    <a:pt x="1" y="634"/>
                    <a:pt x="134" y="934"/>
                    <a:pt x="401" y="1101"/>
                  </a:cubicBezTo>
                  <a:lnTo>
                    <a:pt x="3003" y="2602"/>
                  </a:lnTo>
                  <a:cubicBezTo>
                    <a:pt x="3130" y="2672"/>
                    <a:pt x="3265" y="2705"/>
                    <a:pt x="3396" y="2705"/>
                  </a:cubicBezTo>
                  <a:cubicBezTo>
                    <a:pt x="3642" y="2705"/>
                    <a:pt x="3873" y="2587"/>
                    <a:pt x="4004" y="2369"/>
                  </a:cubicBezTo>
                  <a:cubicBezTo>
                    <a:pt x="4037" y="2302"/>
                    <a:pt x="4070" y="2269"/>
                    <a:pt x="4070" y="2202"/>
                  </a:cubicBezTo>
                  <a:lnTo>
                    <a:pt x="4070" y="2202"/>
                  </a:lnTo>
                  <a:cubicBezTo>
                    <a:pt x="3970" y="2302"/>
                    <a:pt x="3837" y="2335"/>
                    <a:pt x="3703" y="2369"/>
                  </a:cubicBezTo>
                  <a:cubicBezTo>
                    <a:pt x="3653" y="2377"/>
                    <a:pt x="3601" y="2381"/>
                    <a:pt x="3548" y="2381"/>
                  </a:cubicBezTo>
                  <a:cubicBezTo>
                    <a:pt x="3389" y="2381"/>
                    <a:pt x="3220" y="2344"/>
                    <a:pt x="3070" y="2269"/>
                  </a:cubicBezTo>
                  <a:cubicBezTo>
                    <a:pt x="2869" y="2169"/>
                    <a:pt x="2669" y="2035"/>
                    <a:pt x="2469" y="1902"/>
                  </a:cubicBezTo>
                  <a:cubicBezTo>
                    <a:pt x="2569" y="1668"/>
                    <a:pt x="2669" y="1401"/>
                    <a:pt x="2669" y="1135"/>
                  </a:cubicBezTo>
                  <a:lnTo>
                    <a:pt x="2669" y="1135"/>
                  </a:lnTo>
                  <a:cubicBezTo>
                    <a:pt x="2469" y="1301"/>
                    <a:pt x="2336" y="1535"/>
                    <a:pt x="2236" y="1768"/>
                  </a:cubicBezTo>
                  <a:lnTo>
                    <a:pt x="835" y="1001"/>
                  </a:lnTo>
                  <a:cubicBezTo>
                    <a:pt x="935" y="768"/>
                    <a:pt x="1001" y="534"/>
                    <a:pt x="1068" y="301"/>
                  </a:cubicBezTo>
                  <a:lnTo>
                    <a:pt x="1068" y="301"/>
                  </a:lnTo>
                  <a:cubicBezTo>
                    <a:pt x="868" y="434"/>
                    <a:pt x="735" y="668"/>
                    <a:pt x="634" y="901"/>
                  </a:cubicBezTo>
                  <a:cubicBezTo>
                    <a:pt x="468" y="768"/>
                    <a:pt x="334" y="567"/>
                    <a:pt x="268" y="367"/>
                  </a:cubicBezTo>
                  <a:cubicBezTo>
                    <a:pt x="234" y="234"/>
                    <a:pt x="201" y="134"/>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3365900" y="3935725"/>
              <a:ext cx="100100" cy="65425"/>
            </a:xfrm>
            <a:custGeom>
              <a:rect b="b" l="l" r="r" t="t"/>
              <a:pathLst>
                <a:path extrusionOk="0" h="2617" w="4004">
                  <a:moveTo>
                    <a:pt x="554" y="1"/>
                  </a:moveTo>
                  <a:cubicBezTo>
                    <a:pt x="355" y="1"/>
                    <a:pt x="166" y="82"/>
                    <a:pt x="34" y="235"/>
                  </a:cubicBezTo>
                  <a:cubicBezTo>
                    <a:pt x="1" y="369"/>
                    <a:pt x="34" y="469"/>
                    <a:pt x="68" y="602"/>
                  </a:cubicBezTo>
                  <a:cubicBezTo>
                    <a:pt x="134" y="802"/>
                    <a:pt x="268" y="1003"/>
                    <a:pt x="434" y="1136"/>
                  </a:cubicBezTo>
                  <a:cubicBezTo>
                    <a:pt x="535" y="903"/>
                    <a:pt x="668" y="669"/>
                    <a:pt x="868" y="536"/>
                  </a:cubicBezTo>
                  <a:lnTo>
                    <a:pt x="868" y="536"/>
                  </a:lnTo>
                  <a:cubicBezTo>
                    <a:pt x="801" y="769"/>
                    <a:pt x="735" y="1003"/>
                    <a:pt x="635" y="1236"/>
                  </a:cubicBezTo>
                  <a:lnTo>
                    <a:pt x="2036" y="2003"/>
                  </a:lnTo>
                  <a:cubicBezTo>
                    <a:pt x="2136" y="1770"/>
                    <a:pt x="2269" y="1536"/>
                    <a:pt x="2469" y="1370"/>
                  </a:cubicBezTo>
                  <a:lnTo>
                    <a:pt x="2469" y="1370"/>
                  </a:lnTo>
                  <a:cubicBezTo>
                    <a:pt x="2469" y="1636"/>
                    <a:pt x="2369" y="1903"/>
                    <a:pt x="2269" y="2137"/>
                  </a:cubicBezTo>
                  <a:cubicBezTo>
                    <a:pt x="2469" y="2270"/>
                    <a:pt x="2669" y="2404"/>
                    <a:pt x="2870" y="2504"/>
                  </a:cubicBezTo>
                  <a:cubicBezTo>
                    <a:pt x="3020" y="2579"/>
                    <a:pt x="3189" y="2616"/>
                    <a:pt x="3348" y="2616"/>
                  </a:cubicBezTo>
                  <a:cubicBezTo>
                    <a:pt x="3401" y="2616"/>
                    <a:pt x="3453" y="2612"/>
                    <a:pt x="3503" y="2604"/>
                  </a:cubicBezTo>
                  <a:cubicBezTo>
                    <a:pt x="3637" y="2570"/>
                    <a:pt x="3770" y="2537"/>
                    <a:pt x="3870" y="2437"/>
                  </a:cubicBezTo>
                  <a:cubicBezTo>
                    <a:pt x="4004" y="2103"/>
                    <a:pt x="3837" y="1736"/>
                    <a:pt x="3537" y="1536"/>
                  </a:cubicBezTo>
                  <a:lnTo>
                    <a:pt x="868" y="69"/>
                  </a:lnTo>
                  <a:cubicBezTo>
                    <a:pt x="765" y="23"/>
                    <a:pt x="65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3415950" y="3873225"/>
              <a:ext cx="59225" cy="87875"/>
            </a:xfrm>
            <a:custGeom>
              <a:rect b="b" l="l" r="r" t="t"/>
              <a:pathLst>
                <a:path extrusionOk="0" h="3515" w="2369">
                  <a:moveTo>
                    <a:pt x="901" y="0"/>
                  </a:moveTo>
                  <a:cubicBezTo>
                    <a:pt x="601" y="0"/>
                    <a:pt x="300" y="167"/>
                    <a:pt x="134" y="434"/>
                  </a:cubicBezTo>
                  <a:cubicBezTo>
                    <a:pt x="0" y="701"/>
                    <a:pt x="0" y="1068"/>
                    <a:pt x="167" y="1334"/>
                  </a:cubicBezTo>
                  <a:lnTo>
                    <a:pt x="1301" y="3136"/>
                  </a:lnTo>
                  <a:cubicBezTo>
                    <a:pt x="1439" y="3388"/>
                    <a:pt x="1703" y="3514"/>
                    <a:pt x="1973" y="3514"/>
                  </a:cubicBezTo>
                  <a:cubicBezTo>
                    <a:pt x="2096" y="3514"/>
                    <a:pt x="2221" y="3488"/>
                    <a:pt x="2335" y="3436"/>
                  </a:cubicBezTo>
                  <a:cubicBezTo>
                    <a:pt x="2369" y="3403"/>
                    <a:pt x="2369" y="3403"/>
                    <a:pt x="2369" y="3403"/>
                  </a:cubicBezTo>
                  <a:cubicBezTo>
                    <a:pt x="2369" y="3403"/>
                    <a:pt x="2369" y="3403"/>
                    <a:pt x="2369" y="3369"/>
                  </a:cubicBezTo>
                  <a:cubicBezTo>
                    <a:pt x="2068" y="3336"/>
                    <a:pt x="1802" y="3136"/>
                    <a:pt x="1568" y="2902"/>
                  </a:cubicBezTo>
                  <a:cubicBezTo>
                    <a:pt x="1368" y="2702"/>
                    <a:pt x="1201" y="2435"/>
                    <a:pt x="1034" y="2168"/>
                  </a:cubicBezTo>
                  <a:cubicBezTo>
                    <a:pt x="934" y="1968"/>
                    <a:pt x="834" y="1801"/>
                    <a:pt x="701" y="1601"/>
                  </a:cubicBezTo>
                  <a:cubicBezTo>
                    <a:pt x="601" y="1434"/>
                    <a:pt x="467" y="1234"/>
                    <a:pt x="434" y="1034"/>
                  </a:cubicBezTo>
                  <a:cubicBezTo>
                    <a:pt x="434" y="801"/>
                    <a:pt x="501" y="567"/>
                    <a:pt x="601" y="400"/>
                  </a:cubicBezTo>
                  <a:cubicBezTo>
                    <a:pt x="701" y="234"/>
                    <a:pt x="801" y="100"/>
                    <a:pt x="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3426775" y="3873225"/>
              <a:ext cx="60075" cy="85075"/>
            </a:xfrm>
            <a:custGeom>
              <a:rect b="b" l="l" r="r" t="t"/>
              <a:pathLst>
                <a:path extrusionOk="0" h="3403" w="2403">
                  <a:moveTo>
                    <a:pt x="468" y="0"/>
                  </a:moveTo>
                  <a:cubicBezTo>
                    <a:pt x="368" y="100"/>
                    <a:pt x="268" y="234"/>
                    <a:pt x="168" y="400"/>
                  </a:cubicBezTo>
                  <a:cubicBezTo>
                    <a:pt x="68" y="567"/>
                    <a:pt x="1" y="801"/>
                    <a:pt x="34" y="1034"/>
                  </a:cubicBezTo>
                  <a:cubicBezTo>
                    <a:pt x="34" y="1234"/>
                    <a:pt x="168" y="1434"/>
                    <a:pt x="268" y="1601"/>
                  </a:cubicBezTo>
                  <a:cubicBezTo>
                    <a:pt x="368" y="1801"/>
                    <a:pt x="501" y="1968"/>
                    <a:pt x="601" y="2168"/>
                  </a:cubicBezTo>
                  <a:cubicBezTo>
                    <a:pt x="768" y="2435"/>
                    <a:pt x="935" y="2702"/>
                    <a:pt x="1135" y="2902"/>
                  </a:cubicBezTo>
                  <a:cubicBezTo>
                    <a:pt x="1369" y="3136"/>
                    <a:pt x="1635" y="3336"/>
                    <a:pt x="1936" y="3369"/>
                  </a:cubicBezTo>
                  <a:cubicBezTo>
                    <a:pt x="1936" y="3403"/>
                    <a:pt x="1936" y="3403"/>
                    <a:pt x="1936" y="3403"/>
                  </a:cubicBezTo>
                  <a:cubicBezTo>
                    <a:pt x="2269" y="3169"/>
                    <a:pt x="2403" y="2769"/>
                    <a:pt x="2269" y="2402"/>
                  </a:cubicBezTo>
                  <a:lnTo>
                    <a:pt x="1502" y="534"/>
                  </a:lnTo>
                  <a:cubicBezTo>
                    <a:pt x="1369" y="200"/>
                    <a:pt x="1035" y="0"/>
                    <a:pt x="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p:nvPr/>
          </p:nvSpPr>
          <p:spPr>
            <a:xfrm>
              <a:off x="4199000" y="3608025"/>
              <a:ext cx="155150" cy="16225"/>
            </a:xfrm>
            <a:custGeom>
              <a:rect b="b" l="l" r="r" t="t"/>
              <a:pathLst>
                <a:path extrusionOk="0" h="649" w="6206">
                  <a:moveTo>
                    <a:pt x="1" y="0"/>
                  </a:moveTo>
                  <a:cubicBezTo>
                    <a:pt x="1" y="101"/>
                    <a:pt x="1" y="234"/>
                    <a:pt x="1" y="334"/>
                  </a:cubicBezTo>
                  <a:cubicBezTo>
                    <a:pt x="701" y="467"/>
                    <a:pt x="1435" y="601"/>
                    <a:pt x="2202" y="634"/>
                  </a:cubicBezTo>
                  <a:cubicBezTo>
                    <a:pt x="2416" y="644"/>
                    <a:pt x="2630" y="649"/>
                    <a:pt x="2841" y="649"/>
                  </a:cubicBezTo>
                  <a:cubicBezTo>
                    <a:pt x="4049" y="649"/>
                    <a:pt x="5207" y="494"/>
                    <a:pt x="6172" y="267"/>
                  </a:cubicBezTo>
                  <a:cubicBezTo>
                    <a:pt x="6172" y="234"/>
                    <a:pt x="6205" y="201"/>
                    <a:pt x="6205" y="167"/>
                  </a:cubicBezTo>
                  <a:lnTo>
                    <a:pt x="6205" y="167"/>
                  </a:lnTo>
                  <a:cubicBezTo>
                    <a:pt x="5565" y="204"/>
                    <a:pt x="4854" y="230"/>
                    <a:pt x="4111" y="230"/>
                  </a:cubicBezTo>
                  <a:cubicBezTo>
                    <a:pt x="3500" y="230"/>
                    <a:pt x="2868" y="212"/>
                    <a:pt x="2236" y="167"/>
                  </a:cubicBezTo>
                  <a:cubicBezTo>
                    <a:pt x="1468" y="134"/>
                    <a:pt x="701" y="6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5"/>
            <p:cNvSpPr/>
            <p:nvPr/>
          </p:nvSpPr>
          <p:spPr>
            <a:xfrm>
              <a:off x="4248200" y="3719775"/>
              <a:ext cx="54225" cy="100925"/>
            </a:xfrm>
            <a:custGeom>
              <a:rect b="b" l="l" r="r" t="t"/>
              <a:pathLst>
                <a:path extrusionOk="0" h="4037" w="2169">
                  <a:moveTo>
                    <a:pt x="1" y="0"/>
                  </a:moveTo>
                  <a:cubicBezTo>
                    <a:pt x="1" y="434"/>
                    <a:pt x="101" y="934"/>
                    <a:pt x="234" y="1435"/>
                  </a:cubicBezTo>
                  <a:cubicBezTo>
                    <a:pt x="401" y="1935"/>
                    <a:pt x="668" y="2435"/>
                    <a:pt x="968" y="2902"/>
                  </a:cubicBezTo>
                  <a:cubicBezTo>
                    <a:pt x="1268" y="3336"/>
                    <a:pt x="1635" y="3703"/>
                    <a:pt x="2002" y="4037"/>
                  </a:cubicBezTo>
                  <a:lnTo>
                    <a:pt x="2169" y="3570"/>
                  </a:lnTo>
                  <a:cubicBezTo>
                    <a:pt x="1902" y="3269"/>
                    <a:pt x="1635" y="2936"/>
                    <a:pt x="1402" y="2602"/>
                  </a:cubicBezTo>
                  <a:cubicBezTo>
                    <a:pt x="801" y="1735"/>
                    <a:pt x="334" y="80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5"/>
            <p:cNvSpPr/>
            <p:nvPr/>
          </p:nvSpPr>
          <p:spPr>
            <a:xfrm>
              <a:off x="4241525" y="3797325"/>
              <a:ext cx="49225" cy="54225"/>
            </a:xfrm>
            <a:custGeom>
              <a:rect b="b" l="l" r="r" t="t"/>
              <a:pathLst>
                <a:path extrusionOk="0" h="2169" w="1969">
                  <a:moveTo>
                    <a:pt x="1" y="1"/>
                  </a:moveTo>
                  <a:lnTo>
                    <a:pt x="1" y="1"/>
                  </a:lnTo>
                  <a:cubicBezTo>
                    <a:pt x="201" y="601"/>
                    <a:pt x="668" y="1268"/>
                    <a:pt x="1302" y="1802"/>
                  </a:cubicBezTo>
                  <a:cubicBezTo>
                    <a:pt x="1469" y="1935"/>
                    <a:pt x="1669" y="2069"/>
                    <a:pt x="1835" y="2169"/>
                  </a:cubicBezTo>
                  <a:lnTo>
                    <a:pt x="1969" y="1835"/>
                  </a:lnTo>
                  <a:cubicBezTo>
                    <a:pt x="1835" y="1735"/>
                    <a:pt x="1669" y="1602"/>
                    <a:pt x="1535" y="1502"/>
                  </a:cubicBezTo>
                  <a:cubicBezTo>
                    <a:pt x="935" y="1001"/>
                    <a:pt x="401" y="46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5"/>
            <p:cNvSpPr/>
            <p:nvPr/>
          </p:nvSpPr>
          <p:spPr>
            <a:xfrm>
              <a:off x="4440000" y="3964950"/>
              <a:ext cx="40900" cy="165150"/>
            </a:xfrm>
            <a:custGeom>
              <a:rect b="b" l="l" r="r" t="t"/>
              <a:pathLst>
                <a:path extrusionOk="0" h="6606" w="1636">
                  <a:moveTo>
                    <a:pt x="1" y="0"/>
                  </a:moveTo>
                  <a:lnTo>
                    <a:pt x="1" y="0"/>
                  </a:lnTo>
                  <a:cubicBezTo>
                    <a:pt x="268" y="401"/>
                    <a:pt x="535" y="868"/>
                    <a:pt x="735" y="1435"/>
                  </a:cubicBezTo>
                  <a:cubicBezTo>
                    <a:pt x="968" y="1968"/>
                    <a:pt x="1135" y="2569"/>
                    <a:pt x="1202" y="3203"/>
                  </a:cubicBezTo>
                  <a:cubicBezTo>
                    <a:pt x="1302" y="3803"/>
                    <a:pt x="1302" y="4437"/>
                    <a:pt x="1202" y="5037"/>
                  </a:cubicBezTo>
                  <a:cubicBezTo>
                    <a:pt x="1135" y="5604"/>
                    <a:pt x="1002" y="6138"/>
                    <a:pt x="868" y="6605"/>
                  </a:cubicBezTo>
                  <a:cubicBezTo>
                    <a:pt x="1102" y="6205"/>
                    <a:pt x="1335" y="5671"/>
                    <a:pt x="1469" y="5071"/>
                  </a:cubicBezTo>
                  <a:cubicBezTo>
                    <a:pt x="1602" y="4470"/>
                    <a:pt x="1635" y="3803"/>
                    <a:pt x="1569" y="3136"/>
                  </a:cubicBezTo>
                  <a:cubicBezTo>
                    <a:pt x="1469" y="2502"/>
                    <a:pt x="1268" y="1868"/>
                    <a:pt x="1002" y="1335"/>
                  </a:cubicBezTo>
                  <a:cubicBezTo>
                    <a:pt x="701" y="768"/>
                    <a:pt x="368"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5"/>
            <p:cNvSpPr/>
            <p:nvPr/>
          </p:nvSpPr>
          <p:spPr>
            <a:xfrm>
              <a:off x="3556875" y="3564650"/>
              <a:ext cx="178500" cy="22550"/>
            </a:xfrm>
            <a:custGeom>
              <a:rect b="b" l="l" r="r" t="t"/>
              <a:pathLst>
                <a:path extrusionOk="0" h="902" w="7140">
                  <a:moveTo>
                    <a:pt x="468" y="1"/>
                  </a:moveTo>
                  <a:cubicBezTo>
                    <a:pt x="201" y="1"/>
                    <a:pt x="1" y="201"/>
                    <a:pt x="1" y="435"/>
                  </a:cubicBezTo>
                  <a:cubicBezTo>
                    <a:pt x="1" y="701"/>
                    <a:pt x="201" y="902"/>
                    <a:pt x="468" y="902"/>
                  </a:cubicBezTo>
                  <a:lnTo>
                    <a:pt x="6672" y="902"/>
                  </a:lnTo>
                  <a:cubicBezTo>
                    <a:pt x="6939" y="902"/>
                    <a:pt x="7139" y="701"/>
                    <a:pt x="7139" y="435"/>
                  </a:cubicBezTo>
                  <a:cubicBezTo>
                    <a:pt x="7139" y="201"/>
                    <a:pt x="6939" y="1"/>
                    <a:pt x="6672" y="1"/>
                  </a:cubicBezTo>
                  <a:close/>
                </a:path>
              </a:pathLst>
            </a:custGeom>
            <a:solidFill>
              <a:srgbClr val="E0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5"/>
            <p:cNvSpPr/>
            <p:nvPr/>
          </p:nvSpPr>
          <p:spPr>
            <a:xfrm>
              <a:off x="3759525" y="3564650"/>
              <a:ext cx="80075" cy="22550"/>
            </a:xfrm>
            <a:custGeom>
              <a:rect b="b" l="l" r="r" t="t"/>
              <a:pathLst>
                <a:path extrusionOk="0" h="902" w="3203">
                  <a:moveTo>
                    <a:pt x="467" y="1"/>
                  </a:moveTo>
                  <a:cubicBezTo>
                    <a:pt x="201" y="1"/>
                    <a:pt x="0" y="201"/>
                    <a:pt x="0" y="435"/>
                  </a:cubicBezTo>
                  <a:cubicBezTo>
                    <a:pt x="0" y="701"/>
                    <a:pt x="201" y="902"/>
                    <a:pt x="467" y="902"/>
                  </a:cubicBezTo>
                  <a:lnTo>
                    <a:pt x="2769" y="902"/>
                  </a:lnTo>
                  <a:cubicBezTo>
                    <a:pt x="3003" y="902"/>
                    <a:pt x="3203" y="701"/>
                    <a:pt x="3203" y="435"/>
                  </a:cubicBezTo>
                  <a:cubicBezTo>
                    <a:pt x="3203" y="201"/>
                    <a:pt x="3003" y="1"/>
                    <a:pt x="2769" y="1"/>
                  </a:cubicBezTo>
                  <a:close/>
                </a:path>
              </a:pathLst>
            </a:custGeom>
            <a:solidFill>
              <a:srgbClr val="E0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5"/>
            <p:cNvSpPr/>
            <p:nvPr/>
          </p:nvSpPr>
          <p:spPr>
            <a:xfrm>
              <a:off x="4430825" y="4207625"/>
              <a:ext cx="444525" cy="111775"/>
            </a:xfrm>
            <a:custGeom>
              <a:rect b="b" l="l" r="r" t="t"/>
              <a:pathLst>
                <a:path extrusionOk="0" h="4471" w="17781">
                  <a:moveTo>
                    <a:pt x="2236" y="0"/>
                  </a:moveTo>
                  <a:cubicBezTo>
                    <a:pt x="1002" y="0"/>
                    <a:pt x="1" y="1001"/>
                    <a:pt x="1" y="2235"/>
                  </a:cubicBezTo>
                  <a:cubicBezTo>
                    <a:pt x="1" y="3469"/>
                    <a:pt x="1002" y="4470"/>
                    <a:pt x="2236" y="4470"/>
                  </a:cubicBezTo>
                  <a:lnTo>
                    <a:pt x="17780" y="4470"/>
                  </a:lnTo>
                  <a:lnTo>
                    <a:pt x="17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p:nvPr/>
          </p:nvSpPr>
          <p:spPr>
            <a:xfrm>
              <a:off x="4500875" y="4207625"/>
              <a:ext cx="81750" cy="111775"/>
            </a:xfrm>
            <a:custGeom>
              <a:rect b="b" l="l" r="r" t="t"/>
              <a:pathLst>
                <a:path extrusionOk="0" h="4471" w="3270">
                  <a:moveTo>
                    <a:pt x="2236" y="0"/>
                  </a:moveTo>
                  <a:cubicBezTo>
                    <a:pt x="1002" y="0"/>
                    <a:pt x="1" y="1001"/>
                    <a:pt x="1" y="2235"/>
                  </a:cubicBezTo>
                  <a:cubicBezTo>
                    <a:pt x="1" y="3469"/>
                    <a:pt x="1002" y="4470"/>
                    <a:pt x="2236" y="4470"/>
                  </a:cubicBezTo>
                  <a:lnTo>
                    <a:pt x="3270" y="4470"/>
                  </a:lnTo>
                  <a:cubicBezTo>
                    <a:pt x="2036" y="4470"/>
                    <a:pt x="1035" y="3469"/>
                    <a:pt x="1035" y="2235"/>
                  </a:cubicBezTo>
                  <a:cubicBezTo>
                    <a:pt x="1035" y="1001"/>
                    <a:pt x="2036" y="0"/>
                    <a:pt x="3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5"/>
            <p:cNvSpPr/>
            <p:nvPr/>
          </p:nvSpPr>
          <p:spPr>
            <a:xfrm>
              <a:off x="4685175" y="4207625"/>
              <a:ext cx="80925" cy="111775"/>
            </a:xfrm>
            <a:custGeom>
              <a:rect b="b" l="l" r="r" t="t"/>
              <a:pathLst>
                <a:path extrusionOk="0" h="4471" w="3237">
                  <a:moveTo>
                    <a:pt x="2236" y="0"/>
                  </a:moveTo>
                  <a:cubicBezTo>
                    <a:pt x="1002" y="0"/>
                    <a:pt x="1" y="1001"/>
                    <a:pt x="1" y="2235"/>
                  </a:cubicBezTo>
                  <a:cubicBezTo>
                    <a:pt x="1" y="3469"/>
                    <a:pt x="1002" y="4470"/>
                    <a:pt x="2236" y="4470"/>
                  </a:cubicBezTo>
                  <a:lnTo>
                    <a:pt x="3236" y="4470"/>
                  </a:lnTo>
                  <a:cubicBezTo>
                    <a:pt x="2002" y="4470"/>
                    <a:pt x="1002" y="3469"/>
                    <a:pt x="1002" y="2235"/>
                  </a:cubicBezTo>
                  <a:cubicBezTo>
                    <a:pt x="1002" y="1001"/>
                    <a:pt x="2002" y="0"/>
                    <a:pt x="3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5"/>
            <p:cNvSpPr/>
            <p:nvPr/>
          </p:nvSpPr>
          <p:spPr>
            <a:xfrm>
              <a:off x="4807775" y="4220975"/>
              <a:ext cx="326925" cy="85075"/>
            </a:xfrm>
            <a:custGeom>
              <a:rect b="b" l="l" r="r" t="t"/>
              <a:pathLst>
                <a:path extrusionOk="0" h="3403" w="13077">
                  <a:moveTo>
                    <a:pt x="1668" y="0"/>
                  </a:moveTo>
                  <a:cubicBezTo>
                    <a:pt x="734" y="0"/>
                    <a:pt x="0" y="767"/>
                    <a:pt x="0" y="1701"/>
                  </a:cubicBezTo>
                  <a:cubicBezTo>
                    <a:pt x="0" y="2635"/>
                    <a:pt x="734" y="3402"/>
                    <a:pt x="1668" y="3402"/>
                  </a:cubicBezTo>
                  <a:lnTo>
                    <a:pt x="13076" y="3402"/>
                  </a:lnTo>
                  <a:lnTo>
                    <a:pt x="130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5"/>
            <p:cNvSpPr/>
            <p:nvPr/>
          </p:nvSpPr>
          <p:spPr>
            <a:xfrm>
              <a:off x="4806100" y="4235150"/>
              <a:ext cx="154300" cy="9200"/>
            </a:xfrm>
            <a:custGeom>
              <a:rect b="b" l="l" r="r" t="t"/>
              <a:pathLst>
                <a:path extrusionOk="0" h="368" w="6172">
                  <a:moveTo>
                    <a:pt x="201" y="0"/>
                  </a:moveTo>
                  <a:cubicBezTo>
                    <a:pt x="101" y="0"/>
                    <a:pt x="1" y="67"/>
                    <a:pt x="1" y="167"/>
                  </a:cubicBezTo>
                  <a:cubicBezTo>
                    <a:pt x="1" y="267"/>
                    <a:pt x="101" y="367"/>
                    <a:pt x="201" y="367"/>
                  </a:cubicBezTo>
                  <a:lnTo>
                    <a:pt x="5972" y="367"/>
                  </a:lnTo>
                  <a:cubicBezTo>
                    <a:pt x="6072" y="367"/>
                    <a:pt x="6172" y="267"/>
                    <a:pt x="6172" y="167"/>
                  </a:cubicBezTo>
                  <a:cubicBezTo>
                    <a:pt x="6172" y="67"/>
                    <a:pt x="6072" y="0"/>
                    <a:pt x="5972"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5"/>
            <p:cNvSpPr/>
            <p:nvPr/>
          </p:nvSpPr>
          <p:spPr>
            <a:xfrm>
              <a:off x="4979550" y="4235150"/>
              <a:ext cx="40900" cy="9200"/>
            </a:xfrm>
            <a:custGeom>
              <a:rect b="b" l="l" r="r" t="t"/>
              <a:pathLst>
                <a:path extrusionOk="0" h="368" w="1636">
                  <a:moveTo>
                    <a:pt x="201" y="0"/>
                  </a:moveTo>
                  <a:cubicBezTo>
                    <a:pt x="68" y="0"/>
                    <a:pt x="1" y="67"/>
                    <a:pt x="1" y="167"/>
                  </a:cubicBezTo>
                  <a:cubicBezTo>
                    <a:pt x="1" y="267"/>
                    <a:pt x="68" y="367"/>
                    <a:pt x="201" y="367"/>
                  </a:cubicBezTo>
                  <a:lnTo>
                    <a:pt x="1469" y="367"/>
                  </a:lnTo>
                  <a:cubicBezTo>
                    <a:pt x="1569" y="367"/>
                    <a:pt x="1635" y="267"/>
                    <a:pt x="1635" y="167"/>
                  </a:cubicBezTo>
                  <a:cubicBezTo>
                    <a:pt x="1635" y="67"/>
                    <a:pt x="1569" y="0"/>
                    <a:pt x="1469"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5"/>
            <p:cNvSpPr/>
            <p:nvPr/>
          </p:nvSpPr>
          <p:spPr>
            <a:xfrm>
              <a:off x="4796925" y="4255150"/>
              <a:ext cx="104275" cy="9200"/>
            </a:xfrm>
            <a:custGeom>
              <a:rect b="b" l="l" r="r" t="t"/>
              <a:pathLst>
                <a:path extrusionOk="0" h="368" w="4171">
                  <a:moveTo>
                    <a:pt x="201" y="1"/>
                  </a:moveTo>
                  <a:cubicBezTo>
                    <a:pt x="101" y="1"/>
                    <a:pt x="1" y="67"/>
                    <a:pt x="1" y="167"/>
                  </a:cubicBezTo>
                  <a:cubicBezTo>
                    <a:pt x="1" y="268"/>
                    <a:pt x="101" y="368"/>
                    <a:pt x="201" y="368"/>
                  </a:cubicBezTo>
                  <a:lnTo>
                    <a:pt x="4004" y="368"/>
                  </a:lnTo>
                  <a:cubicBezTo>
                    <a:pt x="4104" y="368"/>
                    <a:pt x="4170" y="268"/>
                    <a:pt x="4170" y="167"/>
                  </a:cubicBezTo>
                  <a:cubicBezTo>
                    <a:pt x="4170" y="67"/>
                    <a:pt x="4104" y="1"/>
                    <a:pt x="4004"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5"/>
            <p:cNvSpPr/>
            <p:nvPr/>
          </p:nvSpPr>
          <p:spPr>
            <a:xfrm>
              <a:off x="4932025" y="4255150"/>
              <a:ext cx="144300" cy="9200"/>
            </a:xfrm>
            <a:custGeom>
              <a:rect b="b" l="l" r="r" t="t"/>
              <a:pathLst>
                <a:path extrusionOk="0" h="368" w="5772">
                  <a:moveTo>
                    <a:pt x="201" y="1"/>
                  </a:moveTo>
                  <a:cubicBezTo>
                    <a:pt x="101" y="1"/>
                    <a:pt x="1" y="67"/>
                    <a:pt x="1" y="167"/>
                  </a:cubicBezTo>
                  <a:cubicBezTo>
                    <a:pt x="1" y="268"/>
                    <a:pt x="101" y="368"/>
                    <a:pt x="201" y="368"/>
                  </a:cubicBezTo>
                  <a:lnTo>
                    <a:pt x="5571" y="368"/>
                  </a:lnTo>
                  <a:cubicBezTo>
                    <a:pt x="5705" y="368"/>
                    <a:pt x="5771" y="268"/>
                    <a:pt x="5771" y="167"/>
                  </a:cubicBezTo>
                  <a:cubicBezTo>
                    <a:pt x="5771" y="67"/>
                    <a:pt x="5705" y="1"/>
                    <a:pt x="5571"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5"/>
            <p:cNvSpPr/>
            <p:nvPr/>
          </p:nvSpPr>
          <p:spPr>
            <a:xfrm>
              <a:off x="5092150" y="4255150"/>
              <a:ext cx="19200" cy="9200"/>
            </a:xfrm>
            <a:custGeom>
              <a:rect b="b" l="l" r="r" t="t"/>
              <a:pathLst>
                <a:path extrusionOk="0" h="368" w="768">
                  <a:moveTo>
                    <a:pt x="200" y="1"/>
                  </a:moveTo>
                  <a:cubicBezTo>
                    <a:pt x="100" y="1"/>
                    <a:pt x="0" y="67"/>
                    <a:pt x="0" y="167"/>
                  </a:cubicBezTo>
                  <a:cubicBezTo>
                    <a:pt x="0" y="268"/>
                    <a:pt x="100" y="368"/>
                    <a:pt x="200" y="368"/>
                  </a:cubicBezTo>
                  <a:lnTo>
                    <a:pt x="567" y="368"/>
                  </a:lnTo>
                  <a:cubicBezTo>
                    <a:pt x="667" y="368"/>
                    <a:pt x="767" y="268"/>
                    <a:pt x="767" y="167"/>
                  </a:cubicBezTo>
                  <a:cubicBezTo>
                    <a:pt x="767" y="67"/>
                    <a:pt x="667" y="1"/>
                    <a:pt x="567"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5"/>
            <p:cNvSpPr/>
            <p:nvPr/>
          </p:nvSpPr>
          <p:spPr>
            <a:xfrm>
              <a:off x="4802775" y="4280175"/>
              <a:ext cx="185975" cy="9200"/>
            </a:xfrm>
            <a:custGeom>
              <a:rect b="b" l="l" r="r" t="t"/>
              <a:pathLst>
                <a:path extrusionOk="0" h="368" w="7439">
                  <a:moveTo>
                    <a:pt x="200" y="0"/>
                  </a:moveTo>
                  <a:cubicBezTo>
                    <a:pt x="100" y="0"/>
                    <a:pt x="0" y="100"/>
                    <a:pt x="0" y="201"/>
                  </a:cubicBezTo>
                  <a:cubicBezTo>
                    <a:pt x="0" y="301"/>
                    <a:pt x="100" y="367"/>
                    <a:pt x="200" y="367"/>
                  </a:cubicBezTo>
                  <a:lnTo>
                    <a:pt x="7272" y="367"/>
                  </a:lnTo>
                  <a:cubicBezTo>
                    <a:pt x="7372" y="367"/>
                    <a:pt x="7439" y="301"/>
                    <a:pt x="7439" y="201"/>
                  </a:cubicBezTo>
                  <a:cubicBezTo>
                    <a:pt x="7439" y="100"/>
                    <a:pt x="7372" y="0"/>
                    <a:pt x="7272"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5"/>
            <p:cNvSpPr/>
            <p:nvPr/>
          </p:nvSpPr>
          <p:spPr>
            <a:xfrm>
              <a:off x="4793600" y="4207625"/>
              <a:ext cx="347775" cy="111775"/>
            </a:xfrm>
            <a:custGeom>
              <a:rect b="b" l="l" r="r" t="t"/>
              <a:pathLst>
                <a:path extrusionOk="0" h="4471" w="13911">
                  <a:moveTo>
                    <a:pt x="2235" y="0"/>
                  </a:moveTo>
                  <a:cubicBezTo>
                    <a:pt x="1001" y="0"/>
                    <a:pt x="0" y="1001"/>
                    <a:pt x="0" y="2235"/>
                  </a:cubicBezTo>
                  <a:cubicBezTo>
                    <a:pt x="0" y="3469"/>
                    <a:pt x="1001" y="4470"/>
                    <a:pt x="2235" y="4470"/>
                  </a:cubicBezTo>
                  <a:lnTo>
                    <a:pt x="13643" y="4470"/>
                  </a:lnTo>
                  <a:cubicBezTo>
                    <a:pt x="13777" y="4470"/>
                    <a:pt x="13910" y="4337"/>
                    <a:pt x="13910" y="4203"/>
                  </a:cubicBezTo>
                  <a:cubicBezTo>
                    <a:pt x="13910" y="4037"/>
                    <a:pt x="13777" y="3936"/>
                    <a:pt x="13643" y="3936"/>
                  </a:cubicBezTo>
                  <a:lnTo>
                    <a:pt x="2235" y="3936"/>
                  </a:lnTo>
                  <a:cubicBezTo>
                    <a:pt x="1301" y="3936"/>
                    <a:pt x="567" y="3169"/>
                    <a:pt x="567" y="2235"/>
                  </a:cubicBezTo>
                  <a:cubicBezTo>
                    <a:pt x="567" y="1301"/>
                    <a:pt x="1301" y="534"/>
                    <a:pt x="2235" y="534"/>
                  </a:cubicBezTo>
                  <a:lnTo>
                    <a:pt x="13643" y="534"/>
                  </a:lnTo>
                  <a:cubicBezTo>
                    <a:pt x="13777" y="534"/>
                    <a:pt x="13910" y="401"/>
                    <a:pt x="13910" y="267"/>
                  </a:cubicBezTo>
                  <a:cubicBezTo>
                    <a:pt x="13910" y="100"/>
                    <a:pt x="13777" y="0"/>
                    <a:pt x="13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5"/>
            <p:cNvSpPr/>
            <p:nvPr/>
          </p:nvSpPr>
          <p:spPr>
            <a:xfrm>
              <a:off x="4624300" y="3949925"/>
              <a:ext cx="335275" cy="84275"/>
            </a:xfrm>
            <a:custGeom>
              <a:rect b="b" l="l" r="r" t="t"/>
              <a:pathLst>
                <a:path extrusionOk="0" h="3371" w="13411">
                  <a:moveTo>
                    <a:pt x="1702" y="1"/>
                  </a:moveTo>
                  <a:cubicBezTo>
                    <a:pt x="768" y="1"/>
                    <a:pt x="1" y="768"/>
                    <a:pt x="1" y="1702"/>
                  </a:cubicBezTo>
                  <a:cubicBezTo>
                    <a:pt x="1" y="2636"/>
                    <a:pt x="768" y="3370"/>
                    <a:pt x="1702" y="3370"/>
                  </a:cubicBezTo>
                  <a:lnTo>
                    <a:pt x="13410" y="3370"/>
                  </a:lnTo>
                  <a:lnTo>
                    <a:pt x="134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5"/>
            <p:cNvSpPr/>
            <p:nvPr/>
          </p:nvSpPr>
          <p:spPr>
            <a:xfrm>
              <a:off x="4908675" y="3959950"/>
              <a:ext cx="246875" cy="64225"/>
            </a:xfrm>
            <a:custGeom>
              <a:rect b="b" l="l" r="r" t="t"/>
              <a:pathLst>
                <a:path extrusionOk="0" h="2569" w="9875">
                  <a:moveTo>
                    <a:pt x="1268" y="0"/>
                  </a:moveTo>
                  <a:cubicBezTo>
                    <a:pt x="568" y="0"/>
                    <a:pt x="1" y="567"/>
                    <a:pt x="1" y="1301"/>
                  </a:cubicBezTo>
                  <a:cubicBezTo>
                    <a:pt x="1" y="2002"/>
                    <a:pt x="568" y="2569"/>
                    <a:pt x="1268" y="2569"/>
                  </a:cubicBezTo>
                  <a:lnTo>
                    <a:pt x="9874" y="2569"/>
                  </a:lnTo>
                  <a:lnTo>
                    <a:pt x="98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4907850" y="3970775"/>
              <a:ext cx="115925" cy="6700"/>
            </a:xfrm>
            <a:custGeom>
              <a:rect b="b" l="l" r="r" t="t"/>
              <a:pathLst>
                <a:path extrusionOk="0" h="268" w="4637">
                  <a:moveTo>
                    <a:pt x="134" y="1"/>
                  </a:moveTo>
                  <a:cubicBezTo>
                    <a:pt x="67" y="1"/>
                    <a:pt x="0" y="68"/>
                    <a:pt x="0" y="134"/>
                  </a:cubicBezTo>
                  <a:cubicBezTo>
                    <a:pt x="0" y="201"/>
                    <a:pt x="67" y="268"/>
                    <a:pt x="134" y="268"/>
                  </a:cubicBezTo>
                  <a:lnTo>
                    <a:pt x="4503" y="268"/>
                  </a:lnTo>
                  <a:cubicBezTo>
                    <a:pt x="4570" y="268"/>
                    <a:pt x="4637" y="201"/>
                    <a:pt x="4637" y="134"/>
                  </a:cubicBezTo>
                  <a:cubicBezTo>
                    <a:pt x="4637" y="68"/>
                    <a:pt x="4570" y="1"/>
                    <a:pt x="4503"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5"/>
            <p:cNvSpPr/>
            <p:nvPr/>
          </p:nvSpPr>
          <p:spPr>
            <a:xfrm>
              <a:off x="5038775" y="3970775"/>
              <a:ext cx="30875" cy="6700"/>
            </a:xfrm>
            <a:custGeom>
              <a:rect b="b" l="l" r="r" t="t"/>
              <a:pathLst>
                <a:path extrusionOk="0" h="268" w="1235">
                  <a:moveTo>
                    <a:pt x="134" y="1"/>
                  </a:moveTo>
                  <a:cubicBezTo>
                    <a:pt x="67" y="1"/>
                    <a:pt x="0" y="68"/>
                    <a:pt x="0" y="134"/>
                  </a:cubicBezTo>
                  <a:cubicBezTo>
                    <a:pt x="0" y="201"/>
                    <a:pt x="67" y="268"/>
                    <a:pt x="134" y="268"/>
                  </a:cubicBezTo>
                  <a:lnTo>
                    <a:pt x="1101" y="268"/>
                  </a:lnTo>
                  <a:cubicBezTo>
                    <a:pt x="1168" y="268"/>
                    <a:pt x="1234" y="201"/>
                    <a:pt x="1234" y="134"/>
                  </a:cubicBezTo>
                  <a:cubicBezTo>
                    <a:pt x="1234" y="68"/>
                    <a:pt x="1168" y="1"/>
                    <a:pt x="1101"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5"/>
            <p:cNvSpPr/>
            <p:nvPr/>
          </p:nvSpPr>
          <p:spPr>
            <a:xfrm>
              <a:off x="4901175" y="3985800"/>
              <a:ext cx="78400" cy="6700"/>
            </a:xfrm>
            <a:custGeom>
              <a:rect b="b" l="l" r="r" t="t"/>
              <a:pathLst>
                <a:path extrusionOk="0" h="268" w="3136">
                  <a:moveTo>
                    <a:pt x="134" y="0"/>
                  </a:moveTo>
                  <a:cubicBezTo>
                    <a:pt x="34" y="0"/>
                    <a:pt x="0" y="67"/>
                    <a:pt x="0" y="134"/>
                  </a:cubicBezTo>
                  <a:cubicBezTo>
                    <a:pt x="0" y="200"/>
                    <a:pt x="34" y="267"/>
                    <a:pt x="134" y="267"/>
                  </a:cubicBezTo>
                  <a:lnTo>
                    <a:pt x="3002" y="267"/>
                  </a:lnTo>
                  <a:cubicBezTo>
                    <a:pt x="3069" y="267"/>
                    <a:pt x="3136" y="200"/>
                    <a:pt x="3136" y="134"/>
                  </a:cubicBezTo>
                  <a:cubicBezTo>
                    <a:pt x="3136" y="67"/>
                    <a:pt x="3069" y="0"/>
                    <a:pt x="3002"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5"/>
            <p:cNvSpPr/>
            <p:nvPr/>
          </p:nvSpPr>
          <p:spPr>
            <a:xfrm>
              <a:off x="5002900" y="3985800"/>
              <a:ext cx="108450" cy="6700"/>
            </a:xfrm>
            <a:custGeom>
              <a:rect b="b" l="l" r="r" t="t"/>
              <a:pathLst>
                <a:path extrusionOk="0" h="268" w="4338">
                  <a:moveTo>
                    <a:pt x="134" y="0"/>
                  </a:moveTo>
                  <a:cubicBezTo>
                    <a:pt x="68" y="0"/>
                    <a:pt x="1" y="67"/>
                    <a:pt x="1" y="134"/>
                  </a:cubicBezTo>
                  <a:cubicBezTo>
                    <a:pt x="1" y="200"/>
                    <a:pt x="68" y="267"/>
                    <a:pt x="134" y="267"/>
                  </a:cubicBezTo>
                  <a:lnTo>
                    <a:pt x="4204" y="267"/>
                  </a:lnTo>
                  <a:cubicBezTo>
                    <a:pt x="4304" y="267"/>
                    <a:pt x="4337" y="200"/>
                    <a:pt x="4337" y="134"/>
                  </a:cubicBezTo>
                  <a:cubicBezTo>
                    <a:pt x="4337" y="67"/>
                    <a:pt x="4304" y="0"/>
                    <a:pt x="4204"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5"/>
            <p:cNvSpPr/>
            <p:nvPr/>
          </p:nvSpPr>
          <p:spPr>
            <a:xfrm>
              <a:off x="5123825" y="3985800"/>
              <a:ext cx="14200" cy="6700"/>
            </a:xfrm>
            <a:custGeom>
              <a:rect b="b" l="l" r="r" t="t"/>
              <a:pathLst>
                <a:path extrusionOk="0" h="268" w="568">
                  <a:moveTo>
                    <a:pt x="134" y="0"/>
                  </a:moveTo>
                  <a:cubicBezTo>
                    <a:pt x="67" y="0"/>
                    <a:pt x="1" y="67"/>
                    <a:pt x="1" y="134"/>
                  </a:cubicBezTo>
                  <a:cubicBezTo>
                    <a:pt x="1" y="200"/>
                    <a:pt x="67" y="267"/>
                    <a:pt x="134" y="267"/>
                  </a:cubicBezTo>
                  <a:lnTo>
                    <a:pt x="434" y="267"/>
                  </a:lnTo>
                  <a:cubicBezTo>
                    <a:pt x="501" y="267"/>
                    <a:pt x="568" y="200"/>
                    <a:pt x="568" y="134"/>
                  </a:cubicBezTo>
                  <a:cubicBezTo>
                    <a:pt x="568" y="67"/>
                    <a:pt x="501" y="0"/>
                    <a:pt x="434"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4905350" y="4004975"/>
              <a:ext cx="140125" cy="6700"/>
            </a:xfrm>
            <a:custGeom>
              <a:rect b="b" l="l" r="r" t="t"/>
              <a:pathLst>
                <a:path extrusionOk="0" h="268" w="5605">
                  <a:moveTo>
                    <a:pt x="134" y="1"/>
                  </a:moveTo>
                  <a:cubicBezTo>
                    <a:pt x="67" y="1"/>
                    <a:pt x="0" y="67"/>
                    <a:pt x="0" y="134"/>
                  </a:cubicBezTo>
                  <a:cubicBezTo>
                    <a:pt x="0" y="234"/>
                    <a:pt x="67" y="267"/>
                    <a:pt x="134" y="267"/>
                  </a:cubicBezTo>
                  <a:lnTo>
                    <a:pt x="5471" y="267"/>
                  </a:lnTo>
                  <a:cubicBezTo>
                    <a:pt x="5537" y="267"/>
                    <a:pt x="5604" y="234"/>
                    <a:pt x="5604" y="134"/>
                  </a:cubicBezTo>
                  <a:cubicBezTo>
                    <a:pt x="5604" y="67"/>
                    <a:pt x="5537" y="1"/>
                    <a:pt x="5471"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4897825" y="3949925"/>
              <a:ext cx="262725" cy="84275"/>
            </a:xfrm>
            <a:custGeom>
              <a:rect b="b" l="l" r="r" t="t"/>
              <a:pathLst>
                <a:path extrusionOk="0" h="3371" w="10509">
                  <a:moveTo>
                    <a:pt x="1702" y="1"/>
                  </a:moveTo>
                  <a:cubicBezTo>
                    <a:pt x="768" y="1"/>
                    <a:pt x="1" y="768"/>
                    <a:pt x="1" y="1702"/>
                  </a:cubicBezTo>
                  <a:cubicBezTo>
                    <a:pt x="1" y="2636"/>
                    <a:pt x="768" y="3370"/>
                    <a:pt x="1702" y="3370"/>
                  </a:cubicBezTo>
                  <a:lnTo>
                    <a:pt x="10308" y="3370"/>
                  </a:lnTo>
                  <a:cubicBezTo>
                    <a:pt x="10442" y="3370"/>
                    <a:pt x="10508" y="3303"/>
                    <a:pt x="10508" y="3170"/>
                  </a:cubicBezTo>
                  <a:cubicBezTo>
                    <a:pt x="10508" y="3070"/>
                    <a:pt x="10442" y="2970"/>
                    <a:pt x="10308" y="2970"/>
                  </a:cubicBezTo>
                  <a:lnTo>
                    <a:pt x="1702" y="2970"/>
                  </a:lnTo>
                  <a:cubicBezTo>
                    <a:pt x="1002" y="2970"/>
                    <a:pt x="435" y="2403"/>
                    <a:pt x="435" y="1702"/>
                  </a:cubicBezTo>
                  <a:cubicBezTo>
                    <a:pt x="435" y="968"/>
                    <a:pt x="1002" y="401"/>
                    <a:pt x="1702" y="401"/>
                  </a:cubicBezTo>
                  <a:lnTo>
                    <a:pt x="10308" y="401"/>
                  </a:lnTo>
                  <a:cubicBezTo>
                    <a:pt x="10442" y="401"/>
                    <a:pt x="10508" y="301"/>
                    <a:pt x="10508" y="201"/>
                  </a:cubicBezTo>
                  <a:cubicBezTo>
                    <a:pt x="10508" y="101"/>
                    <a:pt x="10442" y="1"/>
                    <a:pt x="103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4876975" y="4034175"/>
              <a:ext cx="359450" cy="18350"/>
            </a:xfrm>
            <a:custGeom>
              <a:rect b="b" l="l" r="r" t="t"/>
              <a:pathLst>
                <a:path extrusionOk="0" h="734" w="14378">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4876975" y="4198450"/>
              <a:ext cx="359450" cy="18375"/>
            </a:xfrm>
            <a:custGeom>
              <a:rect b="b" l="l" r="r" t="t"/>
              <a:pathLst>
                <a:path extrusionOk="0" h="735" w="14378">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5"/>
            <p:cNvSpPr/>
            <p:nvPr/>
          </p:nvSpPr>
          <p:spPr>
            <a:xfrm>
              <a:off x="4886150" y="4052500"/>
              <a:ext cx="336950" cy="145975"/>
            </a:xfrm>
            <a:custGeom>
              <a:rect b="b" l="l" r="r" t="t"/>
              <a:pathLst>
                <a:path extrusionOk="0" h="5839" w="13478">
                  <a:moveTo>
                    <a:pt x="1" y="1"/>
                  </a:moveTo>
                  <a:lnTo>
                    <a:pt x="1" y="5838"/>
                  </a:lnTo>
                  <a:lnTo>
                    <a:pt x="13477" y="5838"/>
                  </a:lnTo>
                  <a:lnTo>
                    <a:pt x="13477" y="1"/>
                  </a:ln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5"/>
            <p:cNvSpPr/>
            <p:nvPr/>
          </p:nvSpPr>
          <p:spPr>
            <a:xfrm>
              <a:off x="4510050" y="4052500"/>
              <a:ext cx="376125" cy="145975"/>
            </a:xfrm>
            <a:custGeom>
              <a:rect b="b" l="l" r="r" t="t"/>
              <a:pathLst>
                <a:path extrusionOk="0" h="5839" w="15045">
                  <a:moveTo>
                    <a:pt x="1669" y="1"/>
                  </a:moveTo>
                  <a:cubicBezTo>
                    <a:pt x="735" y="1"/>
                    <a:pt x="1" y="735"/>
                    <a:pt x="1" y="1669"/>
                  </a:cubicBezTo>
                  <a:lnTo>
                    <a:pt x="1" y="4171"/>
                  </a:lnTo>
                  <a:cubicBezTo>
                    <a:pt x="1" y="5105"/>
                    <a:pt x="735" y="5838"/>
                    <a:pt x="1669" y="5838"/>
                  </a:cubicBezTo>
                  <a:lnTo>
                    <a:pt x="15045" y="5838"/>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5"/>
            <p:cNvSpPr/>
            <p:nvPr/>
          </p:nvSpPr>
          <p:spPr>
            <a:xfrm>
              <a:off x="4500875" y="4073350"/>
              <a:ext cx="160150" cy="9200"/>
            </a:xfrm>
            <a:custGeom>
              <a:rect b="b" l="l" r="r" t="t"/>
              <a:pathLst>
                <a:path extrusionOk="0" h="368" w="6406">
                  <a:moveTo>
                    <a:pt x="168" y="1"/>
                  </a:moveTo>
                  <a:cubicBezTo>
                    <a:pt x="68" y="1"/>
                    <a:pt x="1" y="68"/>
                    <a:pt x="1" y="168"/>
                  </a:cubicBezTo>
                  <a:cubicBezTo>
                    <a:pt x="1" y="268"/>
                    <a:pt x="68" y="368"/>
                    <a:pt x="168" y="368"/>
                  </a:cubicBezTo>
                  <a:lnTo>
                    <a:pt x="6239" y="368"/>
                  </a:lnTo>
                  <a:cubicBezTo>
                    <a:pt x="6339" y="368"/>
                    <a:pt x="6405" y="268"/>
                    <a:pt x="6405" y="168"/>
                  </a:cubicBezTo>
                  <a:cubicBezTo>
                    <a:pt x="6405" y="68"/>
                    <a:pt x="6339" y="1"/>
                    <a:pt x="6239"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4689350" y="4073350"/>
              <a:ext cx="81750" cy="9200"/>
            </a:xfrm>
            <a:custGeom>
              <a:rect b="b" l="l" r="r" t="t"/>
              <a:pathLst>
                <a:path extrusionOk="0" h="368" w="3270">
                  <a:moveTo>
                    <a:pt x="167" y="1"/>
                  </a:moveTo>
                  <a:cubicBezTo>
                    <a:pt x="67" y="1"/>
                    <a:pt x="1" y="68"/>
                    <a:pt x="1" y="168"/>
                  </a:cubicBezTo>
                  <a:cubicBezTo>
                    <a:pt x="1" y="268"/>
                    <a:pt x="67" y="368"/>
                    <a:pt x="167" y="368"/>
                  </a:cubicBezTo>
                  <a:lnTo>
                    <a:pt x="3069" y="368"/>
                  </a:lnTo>
                  <a:cubicBezTo>
                    <a:pt x="3170" y="368"/>
                    <a:pt x="3270" y="268"/>
                    <a:pt x="3270" y="168"/>
                  </a:cubicBezTo>
                  <a:cubicBezTo>
                    <a:pt x="3270" y="68"/>
                    <a:pt x="3170" y="1"/>
                    <a:pt x="3069"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4605950" y="4105050"/>
              <a:ext cx="176000" cy="9200"/>
            </a:xfrm>
            <a:custGeom>
              <a:rect b="b" l="l" r="r" t="t"/>
              <a:pathLst>
                <a:path extrusionOk="0" h="368" w="7040">
                  <a:moveTo>
                    <a:pt x="201" y="0"/>
                  </a:moveTo>
                  <a:cubicBezTo>
                    <a:pt x="101" y="0"/>
                    <a:pt x="1" y="100"/>
                    <a:pt x="1" y="201"/>
                  </a:cubicBezTo>
                  <a:cubicBezTo>
                    <a:pt x="1" y="301"/>
                    <a:pt x="101" y="367"/>
                    <a:pt x="201" y="367"/>
                  </a:cubicBezTo>
                  <a:lnTo>
                    <a:pt x="6839" y="367"/>
                  </a:lnTo>
                  <a:cubicBezTo>
                    <a:pt x="6939" y="367"/>
                    <a:pt x="7039" y="301"/>
                    <a:pt x="7039" y="201"/>
                  </a:cubicBezTo>
                  <a:cubicBezTo>
                    <a:pt x="7039" y="100"/>
                    <a:pt x="6939" y="0"/>
                    <a:pt x="6839"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4530900" y="4140075"/>
              <a:ext cx="153475" cy="9200"/>
            </a:xfrm>
            <a:custGeom>
              <a:rect b="b" l="l" r="r" t="t"/>
              <a:pathLst>
                <a:path extrusionOk="0" h="368" w="6139">
                  <a:moveTo>
                    <a:pt x="168" y="0"/>
                  </a:moveTo>
                  <a:cubicBezTo>
                    <a:pt x="67" y="0"/>
                    <a:pt x="1" y="100"/>
                    <a:pt x="1" y="201"/>
                  </a:cubicBezTo>
                  <a:cubicBezTo>
                    <a:pt x="1" y="301"/>
                    <a:pt x="67" y="367"/>
                    <a:pt x="168" y="367"/>
                  </a:cubicBezTo>
                  <a:lnTo>
                    <a:pt x="5938" y="367"/>
                  </a:lnTo>
                  <a:cubicBezTo>
                    <a:pt x="6038" y="367"/>
                    <a:pt x="6138" y="301"/>
                    <a:pt x="6138" y="201"/>
                  </a:cubicBezTo>
                  <a:cubicBezTo>
                    <a:pt x="6138" y="100"/>
                    <a:pt x="6038" y="0"/>
                    <a:pt x="5938"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5"/>
            <p:cNvSpPr/>
            <p:nvPr/>
          </p:nvSpPr>
          <p:spPr>
            <a:xfrm>
              <a:off x="4759400" y="4140075"/>
              <a:ext cx="75075" cy="9200"/>
            </a:xfrm>
            <a:custGeom>
              <a:rect b="b" l="l" r="r" t="t"/>
              <a:pathLst>
                <a:path extrusionOk="0" h="368" w="3003">
                  <a:moveTo>
                    <a:pt x="167" y="0"/>
                  </a:moveTo>
                  <a:cubicBezTo>
                    <a:pt x="67" y="0"/>
                    <a:pt x="1" y="100"/>
                    <a:pt x="1" y="201"/>
                  </a:cubicBezTo>
                  <a:cubicBezTo>
                    <a:pt x="1" y="301"/>
                    <a:pt x="67" y="367"/>
                    <a:pt x="167" y="367"/>
                  </a:cubicBezTo>
                  <a:lnTo>
                    <a:pt x="2803" y="367"/>
                  </a:lnTo>
                  <a:cubicBezTo>
                    <a:pt x="2903" y="367"/>
                    <a:pt x="3003" y="301"/>
                    <a:pt x="3003" y="201"/>
                  </a:cubicBezTo>
                  <a:cubicBezTo>
                    <a:pt x="3003" y="100"/>
                    <a:pt x="2903" y="0"/>
                    <a:pt x="2803"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5"/>
            <p:cNvSpPr/>
            <p:nvPr/>
          </p:nvSpPr>
          <p:spPr>
            <a:xfrm>
              <a:off x="4500875" y="4171750"/>
              <a:ext cx="234375" cy="9200"/>
            </a:xfrm>
            <a:custGeom>
              <a:rect b="b" l="l" r="r" t="t"/>
              <a:pathLst>
                <a:path extrusionOk="0" h="368" w="9375">
                  <a:moveTo>
                    <a:pt x="168" y="1"/>
                  </a:moveTo>
                  <a:cubicBezTo>
                    <a:pt x="68" y="1"/>
                    <a:pt x="1" y="68"/>
                    <a:pt x="1" y="168"/>
                  </a:cubicBezTo>
                  <a:cubicBezTo>
                    <a:pt x="1" y="268"/>
                    <a:pt x="68" y="368"/>
                    <a:pt x="168" y="368"/>
                  </a:cubicBezTo>
                  <a:lnTo>
                    <a:pt x="9207" y="368"/>
                  </a:lnTo>
                  <a:cubicBezTo>
                    <a:pt x="9308" y="368"/>
                    <a:pt x="9374" y="268"/>
                    <a:pt x="9374" y="168"/>
                  </a:cubicBezTo>
                  <a:cubicBezTo>
                    <a:pt x="9374" y="68"/>
                    <a:pt x="9308" y="1"/>
                    <a:pt x="9207"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4491700" y="4034175"/>
              <a:ext cx="403650" cy="182650"/>
            </a:xfrm>
            <a:custGeom>
              <a:rect b="b" l="l" r="r" t="t"/>
              <a:pathLst>
                <a:path extrusionOk="0" h="7306" w="16146">
                  <a:moveTo>
                    <a:pt x="2403" y="0"/>
                  </a:moveTo>
                  <a:cubicBezTo>
                    <a:pt x="1068" y="0"/>
                    <a:pt x="1" y="1067"/>
                    <a:pt x="1" y="2402"/>
                  </a:cubicBezTo>
                  <a:lnTo>
                    <a:pt x="1" y="4904"/>
                  </a:lnTo>
                  <a:cubicBezTo>
                    <a:pt x="1" y="6238"/>
                    <a:pt x="1068" y="7305"/>
                    <a:pt x="2403" y="7305"/>
                  </a:cubicBezTo>
                  <a:lnTo>
                    <a:pt x="15779" y="7305"/>
                  </a:lnTo>
                  <a:cubicBezTo>
                    <a:pt x="15979" y="7305"/>
                    <a:pt x="16146" y="7138"/>
                    <a:pt x="16146" y="6938"/>
                  </a:cubicBezTo>
                  <a:cubicBezTo>
                    <a:pt x="16146" y="6738"/>
                    <a:pt x="15979" y="6571"/>
                    <a:pt x="15779" y="6571"/>
                  </a:cubicBezTo>
                  <a:lnTo>
                    <a:pt x="2403" y="6571"/>
                  </a:lnTo>
                  <a:cubicBezTo>
                    <a:pt x="1469" y="6571"/>
                    <a:pt x="735" y="5838"/>
                    <a:pt x="735" y="4904"/>
                  </a:cubicBezTo>
                  <a:lnTo>
                    <a:pt x="735" y="2402"/>
                  </a:lnTo>
                  <a:cubicBezTo>
                    <a:pt x="735" y="1468"/>
                    <a:pt x="1469" y="734"/>
                    <a:pt x="2403" y="734"/>
                  </a:cubicBezTo>
                  <a:lnTo>
                    <a:pt x="15779" y="734"/>
                  </a:lnTo>
                  <a:cubicBezTo>
                    <a:pt x="15979" y="734"/>
                    <a:pt x="16146" y="567"/>
                    <a:pt x="16146" y="367"/>
                  </a:cubicBezTo>
                  <a:cubicBezTo>
                    <a:pt x="16146" y="167"/>
                    <a:pt x="15979" y="0"/>
                    <a:pt x="157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p:nvPr/>
          </p:nvSpPr>
          <p:spPr>
            <a:xfrm>
              <a:off x="2381050" y="3507950"/>
              <a:ext cx="449500" cy="650675"/>
            </a:xfrm>
            <a:custGeom>
              <a:rect b="b" l="l" r="r" t="t"/>
              <a:pathLst>
                <a:path extrusionOk="0" h="26027" w="17980">
                  <a:moveTo>
                    <a:pt x="6571" y="1"/>
                  </a:moveTo>
                  <a:lnTo>
                    <a:pt x="6571" y="6339"/>
                  </a:lnTo>
                  <a:cubicBezTo>
                    <a:pt x="6571" y="7539"/>
                    <a:pt x="5904" y="8640"/>
                    <a:pt x="4837" y="9174"/>
                  </a:cubicBezTo>
                  <a:cubicBezTo>
                    <a:pt x="1968" y="10675"/>
                    <a:pt x="0" y="13677"/>
                    <a:pt x="0" y="17113"/>
                  </a:cubicBezTo>
                  <a:cubicBezTo>
                    <a:pt x="0" y="22031"/>
                    <a:pt x="4007" y="26026"/>
                    <a:pt x="8946" y="26026"/>
                  </a:cubicBezTo>
                  <a:cubicBezTo>
                    <a:pt x="9066" y="26026"/>
                    <a:pt x="9186" y="26024"/>
                    <a:pt x="9307" y="26019"/>
                  </a:cubicBezTo>
                  <a:cubicBezTo>
                    <a:pt x="13943" y="25852"/>
                    <a:pt x="17713" y="22050"/>
                    <a:pt x="17879" y="17413"/>
                  </a:cubicBezTo>
                  <a:cubicBezTo>
                    <a:pt x="17980" y="13844"/>
                    <a:pt x="15978" y="10708"/>
                    <a:pt x="13043" y="9174"/>
                  </a:cubicBezTo>
                  <a:cubicBezTo>
                    <a:pt x="11975" y="8640"/>
                    <a:pt x="11308" y="7573"/>
                    <a:pt x="11308" y="6372"/>
                  </a:cubicBezTo>
                  <a:lnTo>
                    <a:pt x="11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2523650" y="3474600"/>
              <a:ext cx="161800" cy="33375"/>
            </a:xfrm>
            <a:custGeom>
              <a:rect b="b" l="l" r="r" t="t"/>
              <a:pathLst>
                <a:path extrusionOk="0" h="1335" w="6472">
                  <a:moveTo>
                    <a:pt x="667" y="0"/>
                  </a:moveTo>
                  <a:cubicBezTo>
                    <a:pt x="300" y="0"/>
                    <a:pt x="0" y="301"/>
                    <a:pt x="0" y="667"/>
                  </a:cubicBezTo>
                  <a:cubicBezTo>
                    <a:pt x="0" y="1034"/>
                    <a:pt x="300" y="1335"/>
                    <a:pt x="667" y="1335"/>
                  </a:cubicBezTo>
                  <a:lnTo>
                    <a:pt x="5804" y="1335"/>
                  </a:lnTo>
                  <a:cubicBezTo>
                    <a:pt x="6171" y="1335"/>
                    <a:pt x="6471" y="1034"/>
                    <a:pt x="6471" y="667"/>
                  </a:cubicBezTo>
                  <a:cubicBezTo>
                    <a:pt x="6471" y="301"/>
                    <a:pt x="6171" y="0"/>
                    <a:pt x="5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2418575" y="3937100"/>
              <a:ext cx="229350" cy="35425"/>
            </a:xfrm>
            <a:custGeom>
              <a:rect b="b" l="l" r="r" t="t"/>
              <a:pathLst>
                <a:path extrusionOk="0" h="1417" w="9174">
                  <a:moveTo>
                    <a:pt x="3335" y="1"/>
                  </a:moveTo>
                  <a:cubicBezTo>
                    <a:pt x="2127" y="1"/>
                    <a:pt x="967" y="95"/>
                    <a:pt x="0" y="280"/>
                  </a:cubicBezTo>
                  <a:lnTo>
                    <a:pt x="0" y="314"/>
                  </a:lnTo>
                  <a:cubicBezTo>
                    <a:pt x="1581" y="1037"/>
                    <a:pt x="3356" y="1416"/>
                    <a:pt x="5117" y="1416"/>
                  </a:cubicBezTo>
                  <a:cubicBezTo>
                    <a:pt x="5548" y="1416"/>
                    <a:pt x="5978" y="1394"/>
                    <a:pt x="6405" y="1348"/>
                  </a:cubicBezTo>
                  <a:cubicBezTo>
                    <a:pt x="7339" y="1248"/>
                    <a:pt x="8273" y="1014"/>
                    <a:pt x="9173" y="814"/>
                  </a:cubicBezTo>
                  <a:cubicBezTo>
                    <a:pt x="7559" y="269"/>
                    <a:pt x="5378" y="1"/>
                    <a:pt x="3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2418575" y="3941175"/>
              <a:ext cx="371950" cy="181400"/>
            </a:xfrm>
            <a:custGeom>
              <a:rect b="b" l="l" r="r" t="t"/>
              <a:pathLst>
                <a:path extrusionOk="0" h="7256" w="14878">
                  <a:moveTo>
                    <a:pt x="13249" y="0"/>
                  </a:moveTo>
                  <a:cubicBezTo>
                    <a:pt x="12512" y="0"/>
                    <a:pt x="11766" y="98"/>
                    <a:pt x="11041" y="251"/>
                  </a:cubicBezTo>
                  <a:cubicBezTo>
                    <a:pt x="10408" y="351"/>
                    <a:pt x="9807" y="484"/>
                    <a:pt x="9173" y="651"/>
                  </a:cubicBezTo>
                  <a:cubicBezTo>
                    <a:pt x="8273" y="851"/>
                    <a:pt x="7339" y="1085"/>
                    <a:pt x="6405" y="1185"/>
                  </a:cubicBezTo>
                  <a:cubicBezTo>
                    <a:pt x="5978" y="1231"/>
                    <a:pt x="5548" y="1253"/>
                    <a:pt x="5117" y="1253"/>
                  </a:cubicBezTo>
                  <a:cubicBezTo>
                    <a:pt x="3356" y="1253"/>
                    <a:pt x="1581" y="874"/>
                    <a:pt x="0" y="151"/>
                  </a:cubicBezTo>
                  <a:lnTo>
                    <a:pt x="0" y="151"/>
                  </a:lnTo>
                  <a:cubicBezTo>
                    <a:pt x="167" y="4087"/>
                    <a:pt x="3436" y="7256"/>
                    <a:pt x="7439" y="7256"/>
                  </a:cubicBezTo>
                  <a:cubicBezTo>
                    <a:pt x="11408" y="7256"/>
                    <a:pt x="14677" y="4120"/>
                    <a:pt x="14877" y="184"/>
                  </a:cubicBezTo>
                  <a:cubicBezTo>
                    <a:pt x="14348" y="56"/>
                    <a:pt x="13801" y="0"/>
                    <a:pt x="13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p:nvPr/>
          </p:nvSpPr>
          <p:spPr>
            <a:xfrm>
              <a:off x="2683750" y="3872375"/>
              <a:ext cx="21700" cy="21725"/>
            </a:xfrm>
            <a:custGeom>
              <a:rect b="b" l="l" r="r" t="t"/>
              <a:pathLst>
                <a:path extrusionOk="0" h="869" w="868">
                  <a:moveTo>
                    <a:pt x="434" y="1"/>
                  </a:moveTo>
                  <a:cubicBezTo>
                    <a:pt x="201" y="1"/>
                    <a:pt x="1" y="201"/>
                    <a:pt x="1" y="434"/>
                  </a:cubicBezTo>
                  <a:cubicBezTo>
                    <a:pt x="1" y="668"/>
                    <a:pt x="201" y="868"/>
                    <a:pt x="434" y="868"/>
                  </a:cubicBezTo>
                  <a:cubicBezTo>
                    <a:pt x="668" y="868"/>
                    <a:pt x="868" y="668"/>
                    <a:pt x="868" y="434"/>
                  </a:cubicBezTo>
                  <a:cubicBezTo>
                    <a:pt x="868" y="201"/>
                    <a:pt x="668"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2611200" y="3885725"/>
              <a:ext cx="25050" cy="25050"/>
            </a:xfrm>
            <a:custGeom>
              <a:rect b="b" l="l" r="r" t="t"/>
              <a:pathLst>
                <a:path extrusionOk="0" h="1002" w="1002">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2564500" y="3842350"/>
              <a:ext cx="18375" cy="18375"/>
            </a:xfrm>
            <a:custGeom>
              <a:rect b="b" l="l" r="r" t="t"/>
              <a:pathLst>
                <a:path extrusionOk="0" h="735" w="735">
                  <a:moveTo>
                    <a:pt x="368" y="1"/>
                  </a:moveTo>
                  <a:cubicBezTo>
                    <a:pt x="167" y="1"/>
                    <a:pt x="1" y="168"/>
                    <a:pt x="1" y="368"/>
                  </a:cubicBezTo>
                  <a:cubicBezTo>
                    <a:pt x="1" y="568"/>
                    <a:pt x="167" y="735"/>
                    <a:pt x="368" y="735"/>
                  </a:cubicBezTo>
                  <a:cubicBezTo>
                    <a:pt x="568" y="735"/>
                    <a:pt x="734" y="568"/>
                    <a:pt x="734" y="368"/>
                  </a:cubicBezTo>
                  <a:cubicBezTo>
                    <a:pt x="734" y="168"/>
                    <a:pt x="568"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2617050" y="3799825"/>
              <a:ext cx="34200" cy="33375"/>
            </a:xfrm>
            <a:custGeom>
              <a:rect b="b" l="l" r="r" t="t"/>
              <a:pathLst>
                <a:path extrusionOk="0" h="1335" w="1368">
                  <a:moveTo>
                    <a:pt x="701" y="1"/>
                  </a:moveTo>
                  <a:cubicBezTo>
                    <a:pt x="334" y="1"/>
                    <a:pt x="0" y="301"/>
                    <a:pt x="0" y="668"/>
                  </a:cubicBezTo>
                  <a:cubicBezTo>
                    <a:pt x="0" y="1035"/>
                    <a:pt x="334" y="1335"/>
                    <a:pt x="701" y="1335"/>
                  </a:cubicBezTo>
                  <a:cubicBezTo>
                    <a:pt x="1068" y="1335"/>
                    <a:pt x="1368" y="1035"/>
                    <a:pt x="1368" y="668"/>
                  </a:cubicBezTo>
                  <a:cubicBezTo>
                    <a:pt x="1368" y="301"/>
                    <a:pt x="1068" y="1"/>
                    <a:pt x="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2544500" y="3775650"/>
              <a:ext cx="20025" cy="20025"/>
            </a:xfrm>
            <a:custGeom>
              <a:rect b="b" l="l" r="r" t="t"/>
              <a:pathLst>
                <a:path extrusionOk="0" h="801" w="801">
                  <a:moveTo>
                    <a:pt x="400" y="0"/>
                  </a:moveTo>
                  <a:cubicBezTo>
                    <a:pt x="167" y="0"/>
                    <a:pt x="0" y="167"/>
                    <a:pt x="0" y="401"/>
                  </a:cubicBezTo>
                  <a:cubicBezTo>
                    <a:pt x="0" y="634"/>
                    <a:pt x="167" y="801"/>
                    <a:pt x="400" y="801"/>
                  </a:cubicBezTo>
                  <a:cubicBezTo>
                    <a:pt x="634" y="801"/>
                    <a:pt x="801" y="634"/>
                    <a:pt x="801" y="401"/>
                  </a:cubicBezTo>
                  <a:cubicBezTo>
                    <a:pt x="801" y="167"/>
                    <a:pt x="634" y="0"/>
                    <a:pt x="4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2506950" y="3872375"/>
              <a:ext cx="21725" cy="21725"/>
            </a:xfrm>
            <a:custGeom>
              <a:rect b="b" l="l" r="r" t="t"/>
              <a:pathLst>
                <a:path extrusionOk="0" h="869" w="869">
                  <a:moveTo>
                    <a:pt x="435" y="1"/>
                  </a:moveTo>
                  <a:cubicBezTo>
                    <a:pt x="201" y="1"/>
                    <a:pt x="1" y="201"/>
                    <a:pt x="1" y="434"/>
                  </a:cubicBezTo>
                  <a:cubicBezTo>
                    <a:pt x="1" y="668"/>
                    <a:pt x="201" y="868"/>
                    <a:pt x="435" y="868"/>
                  </a:cubicBezTo>
                  <a:cubicBezTo>
                    <a:pt x="668" y="868"/>
                    <a:pt x="868" y="668"/>
                    <a:pt x="868" y="434"/>
                  </a:cubicBezTo>
                  <a:cubicBezTo>
                    <a:pt x="868" y="201"/>
                    <a:pt x="668"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5"/>
            <p:cNvSpPr/>
            <p:nvPr/>
          </p:nvSpPr>
          <p:spPr>
            <a:xfrm>
              <a:off x="2590350" y="3743950"/>
              <a:ext cx="20875" cy="20875"/>
            </a:xfrm>
            <a:custGeom>
              <a:rect b="b" l="l" r="r" t="t"/>
              <a:pathLst>
                <a:path extrusionOk="0" h="835" w="835">
                  <a:moveTo>
                    <a:pt x="434" y="1"/>
                  </a:moveTo>
                  <a:cubicBezTo>
                    <a:pt x="201" y="1"/>
                    <a:pt x="1" y="201"/>
                    <a:pt x="1" y="434"/>
                  </a:cubicBezTo>
                  <a:cubicBezTo>
                    <a:pt x="1" y="635"/>
                    <a:pt x="201" y="835"/>
                    <a:pt x="434" y="835"/>
                  </a:cubicBezTo>
                  <a:cubicBezTo>
                    <a:pt x="634" y="835"/>
                    <a:pt x="835" y="635"/>
                    <a:pt x="835" y="434"/>
                  </a:cubicBezTo>
                  <a:cubicBezTo>
                    <a:pt x="835" y="201"/>
                    <a:pt x="634"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p:nvPr/>
          </p:nvSpPr>
          <p:spPr>
            <a:xfrm>
              <a:off x="2684600" y="3987475"/>
              <a:ext cx="25875" cy="25875"/>
            </a:xfrm>
            <a:custGeom>
              <a:rect b="b" l="l" r="r" t="t"/>
              <a:pathLst>
                <a:path extrusionOk="0" h="1035" w="1035">
                  <a:moveTo>
                    <a:pt x="500" y="0"/>
                  </a:moveTo>
                  <a:cubicBezTo>
                    <a:pt x="234" y="0"/>
                    <a:pt x="0" y="234"/>
                    <a:pt x="0" y="500"/>
                  </a:cubicBezTo>
                  <a:cubicBezTo>
                    <a:pt x="0" y="801"/>
                    <a:pt x="234" y="1034"/>
                    <a:pt x="500" y="1034"/>
                  </a:cubicBezTo>
                  <a:cubicBezTo>
                    <a:pt x="801" y="1034"/>
                    <a:pt x="1034" y="801"/>
                    <a:pt x="1034" y="500"/>
                  </a:cubicBezTo>
                  <a:cubicBezTo>
                    <a:pt x="1034" y="234"/>
                    <a:pt x="801"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2667075" y="4036675"/>
              <a:ext cx="16700" cy="16700"/>
            </a:xfrm>
            <a:custGeom>
              <a:rect b="b" l="l" r="r" t="t"/>
              <a:pathLst>
                <a:path extrusionOk="0" h="668" w="668">
                  <a:moveTo>
                    <a:pt x="334" y="0"/>
                  </a:moveTo>
                  <a:cubicBezTo>
                    <a:pt x="134" y="0"/>
                    <a:pt x="1" y="167"/>
                    <a:pt x="1" y="334"/>
                  </a:cubicBezTo>
                  <a:cubicBezTo>
                    <a:pt x="1" y="534"/>
                    <a:pt x="134" y="667"/>
                    <a:pt x="334" y="667"/>
                  </a:cubicBezTo>
                  <a:cubicBezTo>
                    <a:pt x="501" y="667"/>
                    <a:pt x="668" y="534"/>
                    <a:pt x="668" y="334"/>
                  </a:cubicBezTo>
                  <a:cubicBezTo>
                    <a:pt x="668" y="167"/>
                    <a:pt x="501"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2613700" y="3990800"/>
              <a:ext cx="28375" cy="29200"/>
            </a:xfrm>
            <a:custGeom>
              <a:rect b="b" l="l" r="r" t="t"/>
              <a:pathLst>
                <a:path extrusionOk="0" h="1168" w="1135">
                  <a:moveTo>
                    <a:pt x="568" y="0"/>
                  </a:moveTo>
                  <a:cubicBezTo>
                    <a:pt x="234" y="0"/>
                    <a:pt x="1" y="267"/>
                    <a:pt x="1" y="601"/>
                  </a:cubicBezTo>
                  <a:cubicBezTo>
                    <a:pt x="1" y="901"/>
                    <a:pt x="234" y="1168"/>
                    <a:pt x="568" y="1168"/>
                  </a:cubicBezTo>
                  <a:cubicBezTo>
                    <a:pt x="868" y="1168"/>
                    <a:pt x="1135" y="901"/>
                    <a:pt x="1135" y="601"/>
                  </a:cubicBezTo>
                  <a:cubicBezTo>
                    <a:pt x="1135" y="267"/>
                    <a:pt x="868"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2602875" y="4045000"/>
              <a:ext cx="25025" cy="25050"/>
            </a:xfrm>
            <a:custGeom>
              <a:rect b="b" l="l" r="r" t="t"/>
              <a:pathLst>
                <a:path extrusionOk="0" h="1002" w="1001">
                  <a:moveTo>
                    <a:pt x="500" y="1"/>
                  </a:moveTo>
                  <a:cubicBezTo>
                    <a:pt x="234" y="1"/>
                    <a:pt x="0" y="234"/>
                    <a:pt x="0" y="501"/>
                  </a:cubicBezTo>
                  <a:cubicBezTo>
                    <a:pt x="0" y="768"/>
                    <a:pt x="234" y="1001"/>
                    <a:pt x="500" y="1001"/>
                  </a:cubicBezTo>
                  <a:cubicBezTo>
                    <a:pt x="767" y="1001"/>
                    <a:pt x="1001" y="768"/>
                    <a:pt x="1001" y="501"/>
                  </a:cubicBezTo>
                  <a:cubicBezTo>
                    <a:pt x="1001" y="234"/>
                    <a:pt x="767"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2536975" y="4057525"/>
              <a:ext cx="28375" cy="28375"/>
            </a:xfrm>
            <a:custGeom>
              <a:rect b="b" l="l" r="r" t="t"/>
              <a:pathLst>
                <a:path extrusionOk="0" h="1135" w="1135">
                  <a:moveTo>
                    <a:pt x="568" y="0"/>
                  </a:moveTo>
                  <a:cubicBezTo>
                    <a:pt x="268" y="0"/>
                    <a:pt x="1" y="267"/>
                    <a:pt x="1" y="567"/>
                  </a:cubicBezTo>
                  <a:cubicBezTo>
                    <a:pt x="1" y="867"/>
                    <a:pt x="268" y="1134"/>
                    <a:pt x="568" y="1134"/>
                  </a:cubicBezTo>
                  <a:cubicBezTo>
                    <a:pt x="868" y="1134"/>
                    <a:pt x="1135" y="867"/>
                    <a:pt x="1135" y="567"/>
                  </a:cubicBezTo>
                  <a:cubicBezTo>
                    <a:pt x="1135" y="267"/>
                    <a:pt x="868"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2551150" y="4007475"/>
              <a:ext cx="14200" cy="14200"/>
            </a:xfrm>
            <a:custGeom>
              <a:rect b="b" l="l" r="r" t="t"/>
              <a:pathLst>
                <a:path extrusionOk="0" h="568" w="568">
                  <a:moveTo>
                    <a:pt x="268" y="1"/>
                  </a:moveTo>
                  <a:cubicBezTo>
                    <a:pt x="134" y="1"/>
                    <a:pt x="1" y="134"/>
                    <a:pt x="1" y="267"/>
                  </a:cubicBezTo>
                  <a:cubicBezTo>
                    <a:pt x="1" y="434"/>
                    <a:pt x="134" y="568"/>
                    <a:pt x="268" y="568"/>
                  </a:cubicBezTo>
                  <a:cubicBezTo>
                    <a:pt x="435" y="568"/>
                    <a:pt x="568" y="434"/>
                    <a:pt x="568" y="267"/>
                  </a:cubicBezTo>
                  <a:cubicBezTo>
                    <a:pt x="568" y="134"/>
                    <a:pt x="435"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2479450" y="4005800"/>
              <a:ext cx="26700" cy="25875"/>
            </a:xfrm>
            <a:custGeom>
              <a:rect b="b" l="l" r="r" t="t"/>
              <a:pathLst>
                <a:path extrusionOk="0" h="1035" w="1068">
                  <a:moveTo>
                    <a:pt x="534" y="1"/>
                  </a:moveTo>
                  <a:cubicBezTo>
                    <a:pt x="234" y="1"/>
                    <a:pt x="0" y="234"/>
                    <a:pt x="0" y="501"/>
                  </a:cubicBezTo>
                  <a:cubicBezTo>
                    <a:pt x="0" y="801"/>
                    <a:pt x="234" y="1035"/>
                    <a:pt x="534" y="1035"/>
                  </a:cubicBezTo>
                  <a:cubicBezTo>
                    <a:pt x="834" y="1035"/>
                    <a:pt x="1068" y="801"/>
                    <a:pt x="1068" y="501"/>
                  </a:cubicBezTo>
                  <a:cubicBezTo>
                    <a:pt x="1068" y="234"/>
                    <a:pt x="834"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3199950" y="3027600"/>
              <a:ext cx="20050" cy="1243425"/>
            </a:xfrm>
            <a:custGeom>
              <a:rect b="b" l="l" r="r" t="t"/>
              <a:pathLst>
                <a:path extrusionOk="0" h="49737" w="802">
                  <a:moveTo>
                    <a:pt x="401" y="1"/>
                  </a:moveTo>
                  <a:cubicBezTo>
                    <a:pt x="201" y="1"/>
                    <a:pt x="1" y="168"/>
                    <a:pt x="1" y="401"/>
                  </a:cubicBezTo>
                  <a:lnTo>
                    <a:pt x="1" y="49336"/>
                  </a:lnTo>
                  <a:cubicBezTo>
                    <a:pt x="1" y="49536"/>
                    <a:pt x="201" y="49736"/>
                    <a:pt x="401" y="49736"/>
                  </a:cubicBezTo>
                  <a:cubicBezTo>
                    <a:pt x="601" y="49736"/>
                    <a:pt x="801" y="49536"/>
                    <a:pt x="801" y="49336"/>
                  </a:cubicBezTo>
                  <a:lnTo>
                    <a:pt x="801" y="401"/>
                  </a:lnTo>
                  <a:cubicBezTo>
                    <a:pt x="801" y="168"/>
                    <a:pt x="601" y="1"/>
                    <a:pt x="401" y="1"/>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3129075" y="4261000"/>
              <a:ext cx="161800" cy="58400"/>
            </a:xfrm>
            <a:custGeom>
              <a:rect b="b" l="l" r="r" t="t"/>
              <a:pathLst>
                <a:path extrusionOk="0" h="2336" w="6472">
                  <a:moveTo>
                    <a:pt x="2569" y="0"/>
                  </a:moveTo>
                  <a:lnTo>
                    <a:pt x="0" y="2335"/>
                  </a:lnTo>
                  <a:lnTo>
                    <a:pt x="6472" y="2335"/>
                  </a:lnTo>
                  <a:lnTo>
                    <a:pt x="3903" y="0"/>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5"/>
            <p:cNvSpPr/>
            <p:nvPr/>
          </p:nvSpPr>
          <p:spPr>
            <a:xfrm>
              <a:off x="2474450" y="3553825"/>
              <a:ext cx="825600" cy="20025"/>
            </a:xfrm>
            <a:custGeom>
              <a:rect b="b" l="l" r="r" t="t"/>
              <a:pathLst>
                <a:path extrusionOk="0" h="801" w="33024">
                  <a:moveTo>
                    <a:pt x="400" y="0"/>
                  </a:moveTo>
                  <a:cubicBezTo>
                    <a:pt x="200" y="0"/>
                    <a:pt x="0" y="167"/>
                    <a:pt x="0" y="401"/>
                  </a:cubicBezTo>
                  <a:cubicBezTo>
                    <a:pt x="0" y="601"/>
                    <a:pt x="200" y="801"/>
                    <a:pt x="400" y="801"/>
                  </a:cubicBezTo>
                  <a:lnTo>
                    <a:pt x="32657" y="801"/>
                  </a:lnTo>
                  <a:cubicBezTo>
                    <a:pt x="32857" y="801"/>
                    <a:pt x="33024" y="601"/>
                    <a:pt x="33024" y="401"/>
                  </a:cubicBezTo>
                  <a:cubicBezTo>
                    <a:pt x="33024" y="167"/>
                    <a:pt x="32857" y="0"/>
                    <a:pt x="32657" y="0"/>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5"/>
            <p:cNvSpPr/>
            <p:nvPr/>
          </p:nvSpPr>
          <p:spPr>
            <a:xfrm>
              <a:off x="3174950" y="3527975"/>
              <a:ext cx="70900" cy="70900"/>
            </a:xfrm>
            <a:custGeom>
              <a:rect b="b" l="l" r="r" t="t"/>
              <a:pathLst>
                <a:path extrusionOk="0" h="2836" w="2836">
                  <a:moveTo>
                    <a:pt x="1401" y="0"/>
                  </a:moveTo>
                  <a:cubicBezTo>
                    <a:pt x="634" y="0"/>
                    <a:pt x="0" y="634"/>
                    <a:pt x="0" y="1435"/>
                  </a:cubicBezTo>
                  <a:cubicBezTo>
                    <a:pt x="0" y="2202"/>
                    <a:pt x="634" y="2836"/>
                    <a:pt x="1401" y="2836"/>
                  </a:cubicBezTo>
                  <a:cubicBezTo>
                    <a:pt x="2168" y="2836"/>
                    <a:pt x="2835" y="2202"/>
                    <a:pt x="2835" y="1435"/>
                  </a:cubicBezTo>
                  <a:cubicBezTo>
                    <a:pt x="2835" y="634"/>
                    <a:pt x="21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5"/>
            <p:cNvSpPr/>
            <p:nvPr/>
          </p:nvSpPr>
          <p:spPr>
            <a:xfrm>
              <a:off x="2493625" y="4284350"/>
              <a:ext cx="221850" cy="35050"/>
            </a:xfrm>
            <a:custGeom>
              <a:rect b="b" l="l" r="r" t="t"/>
              <a:pathLst>
                <a:path extrusionOk="0" h="1402" w="8874">
                  <a:moveTo>
                    <a:pt x="1268" y="0"/>
                  </a:moveTo>
                  <a:lnTo>
                    <a:pt x="0" y="1401"/>
                  </a:lnTo>
                  <a:lnTo>
                    <a:pt x="8873" y="1401"/>
                  </a:lnTo>
                  <a:lnTo>
                    <a:pt x="7606" y="0"/>
                  </a:lnTo>
                  <a:close/>
                </a:path>
              </a:pathLst>
            </a:custGeom>
            <a:solidFill>
              <a:srgbClr val="9899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5"/>
            <p:cNvSpPr/>
            <p:nvPr/>
          </p:nvSpPr>
          <p:spPr>
            <a:xfrm>
              <a:off x="2541975" y="4249325"/>
              <a:ext cx="125125" cy="35050"/>
            </a:xfrm>
            <a:custGeom>
              <a:rect b="b" l="l" r="r" t="t"/>
              <a:pathLst>
                <a:path extrusionOk="0" h="1402" w="5005">
                  <a:moveTo>
                    <a:pt x="1302" y="0"/>
                  </a:moveTo>
                  <a:lnTo>
                    <a:pt x="1" y="1401"/>
                  </a:lnTo>
                  <a:lnTo>
                    <a:pt x="5005" y="1401"/>
                  </a:lnTo>
                  <a:lnTo>
                    <a:pt x="3737" y="0"/>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2539475" y="4138400"/>
              <a:ext cx="117625" cy="105950"/>
            </a:xfrm>
            <a:custGeom>
              <a:rect b="b" l="l" r="r" t="t"/>
              <a:pathLst>
                <a:path extrusionOk="0" h="4238" w="4705">
                  <a:moveTo>
                    <a:pt x="2036" y="1"/>
                  </a:moveTo>
                  <a:lnTo>
                    <a:pt x="2036" y="1"/>
                  </a:lnTo>
                  <a:cubicBezTo>
                    <a:pt x="2202" y="434"/>
                    <a:pt x="2202" y="935"/>
                    <a:pt x="2036" y="1368"/>
                  </a:cubicBezTo>
                  <a:cubicBezTo>
                    <a:pt x="1713" y="625"/>
                    <a:pt x="889" y="133"/>
                    <a:pt x="80" y="133"/>
                  </a:cubicBezTo>
                  <a:cubicBezTo>
                    <a:pt x="53" y="133"/>
                    <a:pt x="27" y="133"/>
                    <a:pt x="1" y="134"/>
                  </a:cubicBezTo>
                  <a:cubicBezTo>
                    <a:pt x="368" y="268"/>
                    <a:pt x="668" y="634"/>
                    <a:pt x="768" y="1001"/>
                  </a:cubicBezTo>
                  <a:cubicBezTo>
                    <a:pt x="835" y="1368"/>
                    <a:pt x="801" y="1735"/>
                    <a:pt x="768" y="2102"/>
                  </a:cubicBezTo>
                  <a:cubicBezTo>
                    <a:pt x="735" y="2502"/>
                    <a:pt x="735" y="2869"/>
                    <a:pt x="835" y="3236"/>
                  </a:cubicBezTo>
                  <a:cubicBezTo>
                    <a:pt x="1068" y="3837"/>
                    <a:pt x="1769" y="4204"/>
                    <a:pt x="2436" y="4237"/>
                  </a:cubicBezTo>
                  <a:cubicBezTo>
                    <a:pt x="2936" y="4237"/>
                    <a:pt x="3403" y="4070"/>
                    <a:pt x="3770" y="3737"/>
                  </a:cubicBezTo>
                  <a:cubicBezTo>
                    <a:pt x="4104" y="3403"/>
                    <a:pt x="4304" y="2936"/>
                    <a:pt x="4304" y="2436"/>
                  </a:cubicBezTo>
                  <a:cubicBezTo>
                    <a:pt x="4304" y="2169"/>
                    <a:pt x="4237" y="1869"/>
                    <a:pt x="4271" y="1568"/>
                  </a:cubicBezTo>
                  <a:cubicBezTo>
                    <a:pt x="4271" y="1302"/>
                    <a:pt x="4437" y="1001"/>
                    <a:pt x="4704" y="901"/>
                  </a:cubicBezTo>
                  <a:cubicBezTo>
                    <a:pt x="4616" y="889"/>
                    <a:pt x="4523" y="882"/>
                    <a:pt x="4427" y="882"/>
                  </a:cubicBezTo>
                  <a:cubicBezTo>
                    <a:pt x="4020" y="882"/>
                    <a:pt x="3574" y="1004"/>
                    <a:pt x="3303" y="1302"/>
                  </a:cubicBezTo>
                  <a:cubicBezTo>
                    <a:pt x="3270" y="968"/>
                    <a:pt x="3136" y="668"/>
                    <a:pt x="2903" y="401"/>
                  </a:cubicBezTo>
                  <a:cubicBezTo>
                    <a:pt x="2669" y="167"/>
                    <a:pt x="2369" y="34"/>
                    <a:pt x="20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5"/>
            <p:cNvSpPr/>
            <p:nvPr/>
          </p:nvSpPr>
          <p:spPr>
            <a:xfrm>
              <a:off x="2567850" y="4173425"/>
              <a:ext cx="70075" cy="60300"/>
            </a:xfrm>
            <a:custGeom>
              <a:rect b="b" l="l" r="r" t="t"/>
              <a:pathLst>
                <a:path extrusionOk="0" h="2412" w="2803">
                  <a:moveTo>
                    <a:pt x="1568" y="1"/>
                  </a:moveTo>
                  <a:cubicBezTo>
                    <a:pt x="1568" y="434"/>
                    <a:pt x="1268" y="901"/>
                    <a:pt x="867" y="1068"/>
                  </a:cubicBezTo>
                  <a:cubicBezTo>
                    <a:pt x="801" y="634"/>
                    <a:pt x="467" y="234"/>
                    <a:pt x="67" y="67"/>
                  </a:cubicBezTo>
                  <a:cubicBezTo>
                    <a:pt x="67" y="134"/>
                    <a:pt x="67" y="334"/>
                    <a:pt x="67" y="401"/>
                  </a:cubicBezTo>
                  <a:cubicBezTo>
                    <a:pt x="0" y="835"/>
                    <a:pt x="0" y="1335"/>
                    <a:pt x="234" y="1702"/>
                  </a:cubicBezTo>
                  <a:cubicBezTo>
                    <a:pt x="445" y="2125"/>
                    <a:pt x="904" y="2412"/>
                    <a:pt x="1385" y="2412"/>
                  </a:cubicBezTo>
                  <a:cubicBezTo>
                    <a:pt x="1435" y="2412"/>
                    <a:pt x="1485" y="2409"/>
                    <a:pt x="1534" y="2402"/>
                  </a:cubicBezTo>
                  <a:cubicBezTo>
                    <a:pt x="2068" y="2369"/>
                    <a:pt x="2535" y="1969"/>
                    <a:pt x="2702" y="1468"/>
                  </a:cubicBezTo>
                  <a:cubicBezTo>
                    <a:pt x="2802" y="1135"/>
                    <a:pt x="2769" y="735"/>
                    <a:pt x="2735" y="368"/>
                  </a:cubicBezTo>
                  <a:lnTo>
                    <a:pt x="2735" y="368"/>
                  </a:lnTo>
                  <a:cubicBezTo>
                    <a:pt x="2635" y="634"/>
                    <a:pt x="2435" y="868"/>
                    <a:pt x="2202" y="1001"/>
                  </a:cubicBezTo>
                  <a:cubicBezTo>
                    <a:pt x="2135" y="601"/>
                    <a:pt x="1901" y="234"/>
                    <a:pt x="15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2575350" y="4069200"/>
              <a:ext cx="31700" cy="54225"/>
            </a:xfrm>
            <a:custGeom>
              <a:rect b="b" l="l" r="r" t="t"/>
              <a:pathLst>
                <a:path extrusionOk="0" h="2169" w="1268">
                  <a:moveTo>
                    <a:pt x="0" y="0"/>
                  </a:moveTo>
                  <a:cubicBezTo>
                    <a:pt x="0" y="434"/>
                    <a:pt x="34" y="967"/>
                    <a:pt x="200" y="1368"/>
                  </a:cubicBezTo>
                  <a:cubicBezTo>
                    <a:pt x="401" y="1801"/>
                    <a:pt x="801" y="2168"/>
                    <a:pt x="1268" y="2168"/>
                  </a:cubicBezTo>
                  <a:cubicBezTo>
                    <a:pt x="1034" y="1968"/>
                    <a:pt x="901" y="1701"/>
                    <a:pt x="834" y="1434"/>
                  </a:cubicBezTo>
                  <a:cubicBezTo>
                    <a:pt x="734" y="1168"/>
                    <a:pt x="667" y="867"/>
                    <a:pt x="567" y="600"/>
                  </a:cubicBezTo>
                  <a:cubicBezTo>
                    <a:pt x="434" y="334"/>
                    <a:pt x="267" y="1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p:nvPr/>
          </p:nvSpPr>
          <p:spPr>
            <a:xfrm>
              <a:off x="2647050" y="4118400"/>
              <a:ext cx="40900" cy="26800"/>
            </a:xfrm>
            <a:custGeom>
              <a:rect b="b" l="l" r="r" t="t"/>
              <a:pathLst>
                <a:path extrusionOk="0" h="1072" w="1636">
                  <a:moveTo>
                    <a:pt x="1635" y="0"/>
                  </a:moveTo>
                  <a:cubicBezTo>
                    <a:pt x="935" y="0"/>
                    <a:pt x="268" y="434"/>
                    <a:pt x="1" y="1068"/>
                  </a:cubicBezTo>
                  <a:cubicBezTo>
                    <a:pt x="30" y="1070"/>
                    <a:pt x="59" y="1072"/>
                    <a:pt x="90" y="1072"/>
                  </a:cubicBezTo>
                  <a:cubicBezTo>
                    <a:pt x="408" y="1072"/>
                    <a:pt x="791" y="917"/>
                    <a:pt x="1035" y="734"/>
                  </a:cubicBezTo>
                  <a:cubicBezTo>
                    <a:pt x="1302" y="567"/>
                    <a:pt x="1535" y="300"/>
                    <a:pt x="16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2504450" y="4110875"/>
              <a:ext cx="30900" cy="28300"/>
            </a:xfrm>
            <a:custGeom>
              <a:rect b="b" l="l" r="r" t="t"/>
              <a:pathLst>
                <a:path extrusionOk="0" h="1132" w="1236">
                  <a:moveTo>
                    <a:pt x="134" y="1"/>
                  </a:moveTo>
                  <a:lnTo>
                    <a:pt x="134" y="1"/>
                  </a:lnTo>
                  <a:cubicBezTo>
                    <a:pt x="1" y="301"/>
                    <a:pt x="68" y="701"/>
                    <a:pt x="268" y="935"/>
                  </a:cubicBezTo>
                  <a:cubicBezTo>
                    <a:pt x="409" y="1076"/>
                    <a:pt x="635" y="1132"/>
                    <a:pt x="851" y="1132"/>
                  </a:cubicBezTo>
                  <a:cubicBezTo>
                    <a:pt x="993" y="1132"/>
                    <a:pt x="1130" y="1108"/>
                    <a:pt x="1235" y="1068"/>
                  </a:cubicBezTo>
                  <a:cubicBezTo>
                    <a:pt x="1168" y="835"/>
                    <a:pt x="935" y="668"/>
                    <a:pt x="701" y="535"/>
                  </a:cubicBezTo>
                  <a:cubicBezTo>
                    <a:pt x="468" y="401"/>
                    <a:pt x="234" y="268"/>
                    <a:pt x="1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2400225" y="3074300"/>
              <a:ext cx="291050" cy="375300"/>
            </a:xfrm>
            <a:custGeom>
              <a:rect b="b" l="l" r="r" t="t"/>
              <a:pathLst>
                <a:path extrusionOk="0" h="15012" w="11642">
                  <a:moveTo>
                    <a:pt x="3736" y="1"/>
                  </a:moveTo>
                  <a:cubicBezTo>
                    <a:pt x="1668" y="1"/>
                    <a:pt x="0" y="1669"/>
                    <a:pt x="0" y="3737"/>
                  </a:cubicBezTo>
                  <a:cubicBezTo>
                    <a:pt x="0" y="5805"/>
                    <a:pt x="1668" y="7473"/>
                    <a:pt x="3736" y="7473"/>
                  </a:cubicBezTo>
                  <a:lnTo>
                    <a:pt x="3870" y="7473"/>
                  </a:lnTo>
                  <a:cubicBezTo>
                    <a:pt x="3770" y="7740"/>
                    <a:pt x="3736" y="8040"/>
                    <a:pt x="3736" y="8340"/>
                  </a:cubicBezTo>
                  <a:cubicBezTo>
                    <a:pt x="3736" y="9908"/>
                    <a:pt x="5004" y="11176"/>
                    <a:pt x="6572" y="11176"/>
                  </a:cubicBezTo>
                  <a:cubicBezTo>
                    <a:pt x="6872" y="11176"/>
                    <a:pt x="7205" y="11109"/>
                    <a:pt x="7472" y="11009"/>
                  </a:cubicBezTo>
                  <a:cubicBezTo>
                    <a:pt x="7472" y="11075"/>
                    <a:pt x="7472" y="11142"/>
                    <a:pt x="7472" y="11209"/>
                  </a:cubicBezTo>
                  <a:cubicBezTo>
                    <a:pt x="7472" y="11743"/>
                    <a:pt x="7672" y="12243"/>
                    <a:pt x="8039" y="12610"/>
                  </a:cubicBezTo>
                  <a:cubicBezTo>
                    <a:pt x="7439" y="12677"/>
                    <a:pt x="6972" y="13210"/>
                    <a:pt x="6972" y="13811"/>
                  </a:cubicBezTo>
                  <a:cubicBezTo>
                    <a:pt x="6972" y="14478"/>
                    <a:pt x="7506" y="15012"/>
                    <a:pt x="8173" y="15012"/>
                  </a:cubicBezTo>
                  <a:cubicBezTo>
                    <a:pt x="8840" y="15012"/>
                    <a:pt x="9374" y="14478"/>
                    <a:pt x="9374" y="13811"/>
                  </a:cubicBezTo>
                  <a:cubicBezTo>
                    <a:pt x="9374" y="13611"/>
                    <a:pt x="9340" y="13410"/>
                    <a:pt x="9240" y="13244"/>
                  </a:cubicBezTo>
                  <a:lnTo>
                    <a:pt x="9240" y="13244"/>
                  </a:lnTo>
                  <a:cubicBezTo>
                    <a:pt x="9340" y="13277"/>
                    <a:pt x="9440" y="13277"/>
                    <a:pt x="9540" y="13277"/>
                  </a:cubicBezTo>
                  <a:cubicBezTo>
                    <a:pt x="10708" y="13277"/>
                    <a:pt x="11642" y="12343"/>
                    <a:pt x="11642" y="11209"/>
                  </a:cubicBezTo>
                  <a:cubicBezTo>
                    <a:pt x="11642" y="10041"/>
                    <a:pt x="10708" y="9107"/>
                    <a:pt x="9540" y="9107"/>
                  </a:cubicBezTo>
                  <a:cubicBezTo>
                    <a:pt x="9440" y="9107"/>
                    <a:pt x="9374" y="9141"/>
                    <a:pt x="9274" y="9141"/>
                  </a:cubicBezTo>
                  <a:cubicBezTo>
                    <a:pt x="9340" y="8874"/>
                    <a:pt x="9374" y="8607"/>
                    <a:pt x="9374" y="8340"/>
                  </a:cubicBezTo>
                  <a:cubicBezTo>
                    <a:pt x="9374" y="7940"/>
                    <a:pt x="9307" y="7573"/>
                    <a:pt x="9173" y="7239"/>
                  </a:cubicBezTo>
                  <a:cubicBezTo>
                    <a:pt x="10374" y="7039"/>
                    <a:pt x="11275" y="6005"/>
                    <a:pt x="11275" y="4738"/>
                  </a:cubicBezTo>
                  <a:cubicBezTo>
                    <a:pt x="11275" y="3303"/>
                    <a:pt x="10141" y="2169"/>
                    <a:pt x="8740" y="2169"/>
                  </a:cubicBezTo>
                  <a:cubicBezTo>
                    <a:pt x="8206" y="2169"/>
                    <a:pt x="7706" y="2336"/>
                    <a:pt x="7305" y="2603"/>
                  </a:cubicBezTo>
                  <a:cubicBezTo>
                    <a:pt x="6805" y="1068"/>
                    <a:pt x="5404" y="1"/>
                    <a:pt x="37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2582850" y="2941725"/>
              <a:ext cx="118450" cy="118425"/>
            </a:xfrm>
            <a:custGeom>
              <a:rect b="b" l="l" r="r" t="t"/>
              <a:pathLst>
                <a:path extrusionOk="0" h="4737" w="4738">
                  <a:moveTo>
                    <a:pt x="2369" y="0"/>
                  </a:moveTo>
                  <a:cubicBezTo>
                    <a:pt x="1068" y="0"/>
                    <a:pt x="0" y="1068"/>
                    <a:pt x="0" y="2368"/>
                  </a:cubicBezTo>
                  <a:cubicBezTo>
                    <a:pt x="0" y="3669"/>
                    <a:pt x="1068" y="4737"/>
                    <a:pt x="2369" y="4737"/>
                  </a:cubicBezTo>
                  <a:cubicBezTo>
                    <a:pt x="3670" y="4737"/>
                    <a:pt x="4737" y="3669"/>
                    <a:pt x="4737" y="2368"/>
                  </a:cubicBezTo>
                  <a:cubicBezTo>
                    <a:pt x="4737" y="1068"/>
                    <a:pt x="3670" y="0"/>
                    <a:pt x="2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2356025" y="3000925"/>
              <a:ext cx="59225" cy="59225"/>
            </a:xfrm>
            <a:custGeom>
              <a:rect b="b" l="l" r="r" t="t"/>
              <a:pathLst>
                <a:path extrusionOk="0" h="2369" w="2369">
                  <a:moveTo>
                    <a:pt x="1168" y="0"/>
                  </a:moveTo>
                  <a:cubicBezTo>
                    <a:pt x="534" y="0"/>
                    <a:pt x="0" y="534"/>
                    <a:pt x="0" y="1168"/>
                  </a:cubicBezTo>
                  <a:cubicBezTo>
                    <a:pt x="0" y="1835"/>
                    <a:pt x="534" y="2369"/>
                    <a:pt x="1168" y="2369"/>
                  </a:cubicBezTo>
                  <a:cubicBezTo>
                    <a:pt x="1835" y="2369"/>
                    <a:pt x="2369" y="1835"/>
                    <a:pt x="2369" y="1168"/>
                  </a:cubicBezTo>
                  <a:cubicBezTo>
                    <a:pt x="2369" y="534"/>
                    <a:pt x="1835" y="0"/>
                    <a:pt x="1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2708775" y="3087650"/>
              <a:ext cx="403650" cy="570425"/>
            </a:xfrm>
            <a:custGeom>
              <a:rect b="b" l="l" r="r" t="t"/>
              <a:pathLst>
                <a:path extrusionOk="0" h="22817" w="16146">
                  <a:moveTo>
                    <a:pt x="6138" y="1"/>
                  </a:moveTo>
                  <a:lnTo>
                    <a:pt x="6138" y="5071"/>
                  </a:lnTo>
                  <a:cubicBezTo>
                    <a:pt x="6138" y="6605"/>
                    <a:pt x="5805" y="8140"/>
                    <a:pt x="5171" y="9541"/>
                  </a:cubicBezTo>
                  <a:lnTo>
                    <a:pt x="768" y="19281"/>
                  </a:lnTo>
                  <a:cubicBezTo>
                    <a:pt x="0" y="20916"/>
                    <a:pt x="1201" y="22817"/>
                    <a:pt x="3036" y="22817"/>
                  </a:cubicBezTo>
                  <a:lnTo>
                    <a:pt x="13143" y="22817"/>
                  </a:lnTo>
                  <a:cubicBezTo>
                    <a:pt x="14944" y="22817"/>
                    <a:pt x="16145" y="20916"/>
                    <a:pt x="15411" y="19281"/>
                  </a:cubicBezTo>
                  <a:lnTo>
                    <a:pt x="11008" y="9541"/>
                  </a:lnTo>
                  <a:cubicBezTo>
                    <a:pt x="10341" y="8140"/>
                    <a:pt x="10041" y="6605"/>
                    <a:pt x="10041" y="5071"/>
                  </a:cubicBezTo>
                  <a:lnTo>
                    <a:pt x="100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2848875" y="3060125"/>
              <a:ext cx="123450" cy="27550"/>
            </a:xfrm>
            <a:custGeom>
              <a:rect b="b" l="l" r="r" t="t"/>
              <a:pathLst>
                <a:path extrusionOk="0" h="1102" w="4938">
                  <a:moveTo>
                    <a:pt x="567" y="1"/>
                  </a:moveTo>
                  <a:cubicBezTo>
                    <a:pt x="234" y="1"/>
                    <a:pt x="0" y="234"/>
                    <a:pt x="0" y="568"/>
                  </a:cubicBezTo>
                  <a:cubicBezTo>
                    <a:pt x="0" y="868"/>
                    <a:pt x="234" y="1102"/>
                    <a:pt x="567" y="1102"/>
                  </a:cubicBezTo>
                  <a:lnTo>
                    <a:pt x="4404" y="1102"/>
                  </a:lnTo>
                  <a:cubicBezTo>
                    <a:pt x="4704" y="1102"/>
                    <a:pt x="4937" y="868"/>
                    <a:pt x="4937" y="568"/>
                  </a:cubicBezTo>
                  <a:cubicBezTo>
                    <a:pt x="4937" y="234"/>
                    <a:pt x="4704" y="1"/>
                    <a:pt x="44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5"/>
            <p:cNvSpPr/>
            <p:nvPr/>
          </p:nvSpPr>
          <p:spPr>
            <a:xfrm>
              <a:off x="2810500" y="3433550"/>
              <a:ext cx="133475" cy="27725"/>
            </a:xfrm>
            <a:custGeom>
              <a:rect b="b" l="l" r="r" t="t"/>
              <a:pathLst>
                <a:path extrusionOk="0" h="1109" w="5339">
                  <a:moveTo>
                    <a:pt x="2156" y="1"/>
                  </a:moveTo>
                  <a:cubicBezTo>
                    <a:pt x="1414" y="1"/>
                    <a:pt x="663" y="92"/>
                    <a:pt x="1" y="341"/>
                  </a:cubicBezTo>
                  <a:cubicBezTo>
                    <a:pt x="833" y="840"/>
                    <a:pt x="1779" y="1109"/>
                    <a:pt x="2745" y="1109"/>
                  </a:cubicBezTo>
                  <a:cubicBezTo>
                    <a:pt x="2942" y="1109"/>
                    <a:pt x="3139" y="1098"/>
                    <a:pt x="3337" y="1075"/>
                  </a:cubicBezTo>
                  <a:cubicBezTo>
                    <a:pt x="4037" y="975"/>
                    <a:pt x="4704" y="742"/>
                    <a:pt x="5338" y="441"/>
                  </a:cubicBezTo>
                  <a:cubicBezTo>
                    <a:pt x="4608" y="254"/>
                    <a:pt x="3395" y="1"/>
                    <a:pt x="2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5"/>
            <p:cNvSpPr/>
            <p:nvPr/>
          </p:nvSpPr>
          <p:spPr>
            <a:xfrm>
              <a:off x="2742975" y="3419550"/>
              <a:ext cx="336075" cy="215175"/>
            </a:xfrm>
            <a:custGeom>
              <a:rect b="b" l="l" r="r" t="t"/>
              <a:pathLst>
                <a:path extrusionOk="0" h="8607" w="13443">
                  <a:moveTo>
                    <a:pt x="10307" y="1"/>
                  </a:moveTo>
                  <a:cubicBezTo>
                    <a:pt x="10074" y="101"/>
                    <a:pt x="9807" y="201"/>
                    <a:pt x="9574" y="301"/>
                  </a:cubicBezTo>
                  <a:cubicBezTo>
                    <a:pt x="9073" y="534"/>
                    <a:pt x="8573" y="801"/>
                    <a:pt x="8039" y="1001"/>
                  </a:cubicBezTo>
                  <a:cubicBezTo>
                    <a:pt x="7405" y="1302"/>
                    <a:pt x="6738" y="1535"/>
                    <a:pt x="6038" y="1635"/>
                  </a:cubicBezTo>
                  <a:cubicBezTo>
                    <a:pt x="5840" y="1658"/>
                    <a:pt x="5643" y="1669"/>
                    <a:pt x="5446" y="1669"/>
                  </a:cubicBezTo>
                  <a:cubicBezTo>
                    <a:pt x="4480" y="1669"/>
                    <a:pt x="3534" y="1400"/>
                    <a:pt x="2702" y="901"/>
                  </a:cubicBezTo>
                  <a:lnTo>
                    <a:pt x="234" y="6372"/>
                  </a:lnTo>
                  <a:cubicBezTo>
                    <a:pt x="0" y="6872"/>
                    <a:pt x="33" y="7439"/>
                    <a:pt x="334" y="7873"/>
                  </a:cubicBezTo>
                  <a:cubicBezTo>
                    <a:pt x="634" y="8340"/>
                    <a:pt x="1101" y="8607"/>
                    <a:pt x="1668" y="8607"/>
                  </a:cubicBezTo>
                  <a:lnTo>
                    <a:pt x="11775" y="8607"/>
                  </a:lnTo>
                  <a:cubicBezTo>
                    <a:pt x="12309" y="8607"/>
                    <a:pt x="12809" y="8340"/>
                    <a:pt x="13109" y="7873"/>
                  </a:cubicBezTo>
                  <a:cubicBezTo>
                    <a:pt x="13376" y="7439"/>
                    <a:pt x="13443" y="6872"/>
                    <a:pt x="13209" y="6372"/>
                  </a:cubicBezTo>
                  <a:lnTo>
                    <a:pt x="103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2841375" y="3491275"/>
              <a:ext cx="22525" cy="22550"/>
            </a:xfrm>
            <a:custGeom>
              <a:rect b="b" l="l" r="r" t="t"/>
              <a:pathLst>
                <a:path extrusionOk="0" h="902" w="901">
                  <a:moveTo>
                    <a:pt x="434" y="0"/>
                  </a:moveTo>
                  <a:cubicBezTo>
                    <a:pt x="200" y="0"/>
                    <a:pt x="0" y="201"/>
                    <a:pt x="0" y="467"/>
                  </a:cubicBezTo>
                  <a:cubicBezTo>
                    <a:pt x="0" y="701"/>
                    <a:pt x="200" y="901"/>
                    <a:pt x="434" y="901"/>
                  </a:cubicBezTo>
                  <a:cubicBezTo>
                    <a:pt x="701" y="901"/>
                    <a:pt x="901" y="701"/>
                    <a:pt x="901" y="467"/>
                  </a:cubicBezTo>
                  <a:cubicBezTo>
                    <a:pt x="901" y="201"/>
                    <a:pt x="701" y="0"/>
                    <a:pt x="4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2895575" y="3527125"/>
              <a:ext cx="25050" cy="25050"/>
            </a:xfrm>
            <a:custGeom>
              <a:rect b="b" l="l" r="r" t="t"/>
              <a:pathLst>
                <a:path extrusionOk="0" h="1002" w="1002">
                  <a:moveTo>
                    <a:pt x="501" y="1"/>
                  </a:moveTo>
                  <a:cubicBezTo>
                    <a:pt x="201" y="1"/>
                    <a:pt x="0" y="234"/>
                    <a:pt x="0" y="501"/>
                  </a:cubicBezTo>
                  <a:cubicBezTo>
                    <a:pt x="0" y="768"/>
                    <a:pt x="201" y="1002"/>
                    <a:pt x="501" y="1002"/>
                  </a:cubicBezTo>
                  <a:cubicBezTo>
                    <a:pt x="768" y="1002"/>
                    <a:pt x="1001" y="768"/>
                    <a:pt x="1001" y="501"/>
                  </a:cubicBezTo>
                  <a:cubicBezTo>
                    <a:pt x="1001" y="234"/>
                    <a:pt x="768" y="1"/>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5"/>
            <p:cNvSpPr/>
            <p:nvPr/>
          </p:nvSpPr>
          <p:spPr>
            <a:xfrm>
              <a:off x="2920600" y="3487100"/>
              <a:ext cx="15025" cy="15875"/>
            </a:xfrm>
            <a:custGeom>
              <a:rect b="b" l="l" r="r" t="t"/>
              <a:pathLst>
                <a:path extrusionOk="0" h="635" w="601">
                  <a:moveTo>
                    <a:pt x="300" y="1"/>
                  </a:moveTo>
                  <a:cubicBezTo>
                    <a:pt x="134" y="1"/>
                    <a:pt x="0" y="134"/>
                    <a:pt x="0" y="301"/>
                  </a:cubicBezTo>
                  <a:cubicBezTo>
                    <a:pt x="0" y="468"/>
                    <a:pt x="134" y="634"/>
                    <a:pt x="300" y="634"/>
                  </a:cubicBezTo>
                  <a:cubicBezTo>
                    <a:pt x="467" y="634"/>
                    <a:pt x="601" y="468"/>
                    <a:pt x="601" y="301"/>
                  </a:cubicBezTo>
                  <a:cubicBezTo>
                    <a:pt x="601" y="134"/>
                    <a:pt x="467" y="1"/>
                    <a:pt x="3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5"/>
            <p:cNvSpPr/>
            <p:nvPr/>
          </p:nvSpPr>
          <p:spPr>
            <a:xfrm>
              <a:off x="2963125" y="3507950"/>
              <a:ext cx="27550" cy="27550"/>
            </a:xfrm>
            <a:custGeom>
              <a:rect b="b" l="l" r="r" t="t"/>
              <a:pathLst>
                <a:path extrusionOk="0" h="1102" w="1102">
                  <a:moveTo>
                    <a:pt x="534" y="1"/>
                  </a:moveTo>
                  <a:cubicBezTo>
                    <a:pt x="234" y="1"/>
                    <a:pt x="0" y="234"/>
                    <a:pt x="0" y="568"/>
                  </a:cubicBezTo>
                  <a:cubicBezTo>
                    <a:pt x="0" y="868"/>
                    <a:pt x="234" y="1101"/>
                    <a:pt x="534" y="1101"/>
                  </a:cubicBezTo>
                  <a:cubicBezTo>
                    <a:pt x="868" y="1101"/>
                    <a:pt x="1101" y="868"/>
                    <a:pt x="1101" y="568"/>
                  </a:cubicBezTo>
                  <a:cubicBezTo>
                    <a:pt x="1101" y="234"/>
                    <a:pt x="868" y="1"/>
                    <a:pt x="5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2841375" y="3553825"/>
              <a:ext cx="26700" cy="26700"/>
            </a:xfrm>
            <a:custGeom>
              <a:rect b="b" l="l" r="r" t="t"/>
              <a:pathLst>
                <a:path extrusionOk="0" h="1068" w="1068">
                  <a:moveTo>
                    <a:pt x="534" y="0"/>
                  </a:moveTo>
                  <a:cubicBezTo>
                    <a:pt x="234" y="0"/>
                    <a:pt x="0" y="234"/>
                    <a:pt x="0" y="534"/>
                  </a:cubicBezTo>
                  <a:cubicBezTo>
                    <a:pt x="0" y="834"/>
                    <a:pt x="234" y="1068"/>
                    <a:pt x="534" y="1068"/>
                  </a:cubicBezTo>
                  <a:cubicBezTo>
                    <a:pt x="801" y="1068"/>
                    <a:pt x="1068" y="834"/>
                    <a:pt x="1068" y="534"/>
                  </a:cubicBezTo>
                  <a:cubicBezTo>
                    <a:pt x="1068" y="234"/>
                    <a:pt x="801" y="0"/>
                    <a:pt x="5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5"/>
            <p:cNvSpPr/>
            <p:nvPr/>
          </p:nvSpPr>
          <p:spPr>
            <a:xfrm>
              <a:off x="2915575" y="3580500"/>
              <a:ext cx="23375" cy="22550"/>
            </a:xfrm>
            <a:custGeom>
              <a:rect b="b" l="l" r="r" t="t"/>
              <a:pathLst>
                <a:path extrusionOk="0" h="902" w="935">
                  <a:moveTo>
                    <a:pt x="468" y="1"/>
                  </a:moveTo>
                  <a:cubicBezTo>
                    <a:pt x="201" y="1"/>
                    <a:pt x="1" y="201"/>
                    <a:pt x="1" y="468"/>
                  </a:cubicBezTo>
                  <a:cubicBezTo>
                    <a:pt x="1" y="701"/>
                    <a:pt x="201" y="901"/>
                    <a:pt x="468" y="901"/>
                  </a:cubicBezTo>
                  <a:cubicBezTo>
                    <a:pt x="735" y="901"/>
                    <a:pt x="935" y="701"/>
                    <a:pt x="935" y="468"/>
                  </a:cubicBezTo>
                  <a:cubicBezTo>
                    <a:pt x="935" y="201"/>
                    <a:pt x="735" y="1"/>
                    <a:pt x="4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5"/>
            <p:cNvSpPr/>
            <p:nvPr/>
          </p:nvSpPr>
          <p:spPr>
            <a:xfrm>
              <a:off x="2822175" y="3135175"/>
              <a:ext cx="478700" cy="20050"/>
            </a:xfrm>
            <a:custGeom>
              <a:rect b="b" l="l" r="r" t="t"/>
              <a:pathLst>
                <a:path extrusionOk="0" h="802" w="19148">
                  <a:moveTo>
                    <a:pt x="435" y="1"/>
                  </a:moveTo>
                  <a:cubicBezTo>
                    <a:pt x="234" y="1"/>
                    <a:pt x="34" y="168"/>
                    <a:pt x="1" y="368"/>
                  </a:cubicBezTo>
                  <a:cubicBezTo>
                    <a:pt x="1" y="601"/>
                    <a:pt x="168" y="802"/>
                    <a:pt x="401" y="802"/>
                  </a:cubicBezTo>
                  <a:lnTo>
                    <a:pt x="18714" y="802"/>
                  </a:lnTo>
                  <a:cubicBezTo>
                    <a:pt x="18914" y="802"/>
                    <a:pt x="19115" y="635"/>
                    <a:pt x="19115" y="435"/>
                  </a:cubicBezTo>
                  <a:cubicBezTo>
                    <a:pt x="19148" y="201"/>
                    <a:pt x="18981" y="1"/>
                    <a:pt x="18748" y="1"/>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5"/>
            <p:cNvSpPr/>
            <p:nvPr/>
          </p:nvSpPr>
          <p:spPr>
            <a:xfrm>
              <a:off x="3174950" y="3109325"/>
              <a:ext cx="70900" cy="70925"/>
            </a:xfrm>
            <a:custGeom>
              <a:rect b="b" l="l" r="r" t="t"/>
              <a:pathLst>
                <a:path extrusionOk="0" h="2837" w="2836">
                  <a:moveTo>
                    <a:pt x="1401" y="1"/>
                  </a:moveTo>
                  <a:cubicBezTo>
                    <a:pt x="634" y="1"/>
                    <a:pt x="0" y="635"/>
                    <a:pt x="0" y="1435"/>
                  </a:cubicBezTo>
                  <a:cubicBezTo>
                    <a:pt x="0" y="2202"/>
                    <a:pt x="634" y="2836"/>
                    <a:pt x="1401" y="2836"/>
                  </a:cubicBezTo>
                  <a:cubicBezTo>
                    <a:pt x="2168" y="2836"/>
                    <a:pt x="2835" y="2202"/>
                    <a:pt x="2835" y="1435"/>
                  </a:cubicBezTo>
                  <a:cubicBezTo>
                    <a:pt x="2835" y="635"/>
                    <a:pt x="2168"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5"/>
            <p:cNvSpPr/>
            <p:nvPr/>
          </p:nvSpPr>
          <p:spPr>
            <a:xfrm>
              <a:off x="3348400" y="3878225"/>
              <a:ext cx="76750" cy="409475"/>
            </a:xfrm>
            <a:custGeom>
              <a:rect b="b" l="l" r="r" t="t"/>
              <a:pathLst>
                <a:path extrusionOk="0" h="16379" w="3070">
                  <a:moveTo>
                    <a:pt x="1535" y="734"/>
                  </a:moveTo>
                  <a:cubicBezTo>
                    <a:pt x="2002" y="734"/>
                    <a:pt x="2335" y="1101"/>
                    <a:pt x="2335" y="1535"/>
                  </a:cubicBezTo>
                  <a:cubicBezTo>
                    <a:pt x="2335" y="2002"/>
                    <a:pt x="2002" y="2335"/>
                    <a:pt x="1535" y="2335"/>
                  </a:cubicBezTo>
                  <a:cubicBezTo>
                    <a:pt x="1101" y="2335"/>
                    <a:pt x="734" y="2002"/>
                    <a:pt x="734" y="1535"/>
                  </a:cubicBezTo>
                  <a:cubicBezTo>
                    <a:pt x="734" y="1101"/>
                    <a:pt x="1101" y="734"/>
                    <a:pt x="1535" y="734"/>
                  </a:cubicBezTo>
                  <a:close/>
                  <a:moveTo>
                    <a:pt x="1535" y="0"/>
                  </a:moveTo>
                  <a:cubicBezTo>
                    <a:pt x="701" y="0"/>
                    <a:pt x="0" y="701"/>
                    <a:pt x="0" y="1535"/>
                  </a:cubicBezTo>
                  <a:cubicBezTo>
                    <a:pt x="0" y="2269"/>
                    <a:pt x="501" y="2869"/>
                    <a:pt x="1168" y="3036"/>
                  </a:cubicBezTo>
                  <a:lnTo>
                    <a:pt x="1168" y="16012"/>
                  </a:lnTo>
                  <a:cubicBezTo>
                    <a:pt x="1168" y="16212"/>
                    <a:pt x="1335" y="16379"/>
                    <a:pt x="1535" y="16379"/>
                  </a:cubicBezTo>
                  <a:cubicBezTo>
                    <a:pt x="1735" y="16379"/>
                    <a:pt x="1902" y="16212"/>
                    <a:pt x="1902" y="16012"/>
                  </a:cubicBezTo>
                  <a:lnTo>
                    <a:pt x="1902" y="3036"/>
                  </a:lnTo>
                  <a:cubicBezTo>
                    <a:pt x="2569" y="2869"/>
                    <a:pt x="3069" y="2269"/>
                    <a:pt x="3069" y="1535"/>
                  </a:cubicBezTo>
                  <a:cubicBezTo>
                    <a:pt x="3069" y="701"/>
                    <a:pt x="2402" y="0"/>
                    <a:pt x="1535" y="0"/>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5"/>
            <p:cNvSpPr/>
            <p:nvPr/>
          </p:nvSpPr>
          <p:spPr>
            <a:xfrm>
              <a:off x="2903900" y="3848200"/>
              <a:ext cx="145975" cy="379450"/>
            </a:xfrm>
            <a:custGeom>
              <a:rect b="b" l="l" r="r" t="t"/>
              <a:pathLst>
                <a:path extrusionOk="0" h="15178" w="5839">
                  <a:moveTo>
                    <a:pt x="1" y="0"/>
                  </a:moveTo>
                  <a:lnTo>
                    <a:pt x="435" y="1168"/>
                  </a:lnTo>
                  <a:cubicBezTo>
                    <a:pt x="535" y="1435"/>
                    <a:pt x="601" y="1735"/>
                    <a:pt x="601" y="2035"/>
                  </a:cubicBezTo>
                  <a:lnTo>
                    <a:pt x="601" y="12776"/>
                  </a:lnTo>
                  <a:cubicBezTo>
                    <a:pt x="601" y="14044"/>
                    <a:pt x="1602" y="15145"/>
                    <a:pt x="2870" y="15178"/>
                  </a:cubicBezTo>
                  <a:cubicBezTo>
                    <a:pt x="4171" y="15178"/>
                    <a:pt x="5238" y="14144"/>
                    <a:pt x="5238" y="12843"/>
                  </a:cubicBezTo>
                  <a:lnTo>
                    <a:pt x="5238" y="2035"/>
                  </a:lnTo>
                  <a:cubicBezTo>
                    <a:pt x="5238" y="1735"/>
                    <a:pt x="5305" y="1435"/>
                    <a:pt x="5405" y="1168"/>
                  </a:cubicBez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5"/>
            <p:cNvSpPr/>
            <p:nvPr/>
          </p:nvSpPr>
          <p:spPr>
            <a:xfrm>
              <a:off x="2941450" y="4021950"/>
              <a:ext cx="70900" cy="182350"/>
            </a:xfrm>
            <a:custGeom>
              <a:rect b="b" l="l" r="r" t="t"/>
              <a:pathLst>
                <a:path extrusionOk="0" h="7294" w="2836">
                  <a:moveTo>
                    <a:pt x="431" y="0"/>
                  </a:moveTo>
                  <a:cubicBezTo>
                    <a:pt x="285" y="0"/>
                    <a:pt x="137" y="16"/>
                    <a:pt x="0" y="55"/>
                  </a:cubicBezTo>
                  <a:lnTo>
                    <a:pt x="0" y="5893"/>
                  </a:lnTo>
                  <a:cubicBezTo>
                    <a:pt x="0" y="6660"/>
                    <a:pt x="634" y="7294"/>
                    <a:pt x="1434" y="7294"/>
                  </a:cubicBezTo>
                  <a:cubicBezTo>
                    <a:pt x="2202" y="7294"/>
                    <a:pt x="2835" y="6660"/>
                    <a:pt x="2835" y="5893"/>
                  </a:cubicBezTo>
                  <a:lnTo>
                    <a:pt x="2835" y="155"/>
                  </a:lnTo>
                  <a:cubicBezTo>
                    <a:pt x="2535" y="222"/>
                    <a:pt x="2268" y="222"/>
                    <a:pt x="2001" y="222"/>
                  </a:cubicBezTo>
                  <a:cubicBezTo>
                    <a:pt x="1568" y="189"/>
                    <a:pt x="1168" y="55"/>
                    <a:pt x="734" y="22"/>
                  </a:cubicBezTo>
                  <a:cubicBezTo>
                    <a:pt x="637" y="8"/>
                    <a:pt x="535"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5"/>
            <p:cNvSpPr/>
            <p:nvPr/>
          </p:nvSpPr>
          <p:spPr>
            <a:xfrm>
              <a:off x="3071525" y="3848200"/>
              <a:ext cx="146800" cy="379450"/>
            </a:xfrm>
            <a:custGeom>
              <a:rect b="b" l="l" r="r" t="t"/>
              <a:pathLst>
                <a:path extrusionOk="0" h="15178" w="5872">
                  <a:moveTo>
                    <a:pt x="1" y="0"/>
                  </a:moveTo>
                  <a:lnTo>
                    <a:pt x="468" y="1168"/>
                  </a:lnTo>
                  <a:cubicBezTo>
                    <a:pt x="568" y="1435"/>
                    <a:pt x="635" y="1735"/>
                    <a:pt x="635" y="2035"/>
                  </a:cubicBezTo>
                  <a:lnTo>
                    <a:pt x="635" y="12776"/>
                  </a:lnTo>
                  <a:cubicBezTo>
                    <a:pt x="635" y="14044"/>
                    <a:pt x="1635" y="15145"/>
                    <a:pt x="2903" y="15178"/>
                  </a:cubicBezTo>
                  <a:cubicBezTo>
                    <a:pt x="4204" y="15178"/>
                    <a:pt x="5271" y="14144"/>
                    <a:pt x="5271" y="12843"/>
                  </a:cubicBezTo>
                  <a:lnTo>
                    <a:pt x="5271" y="2035"/>
                  </a:lnTo>
                  <a:cubicBezTo>
                    <a:pt x="5271" y="1735"/>
                    <a:pt x="5305" y="1435"/>
                    <a:pt x="5438" y="1168"/>
                  </a:cubicBezTo>
                  <a:lnTo>
                    <a:pt x="58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5"/>
            <p:cNvSpPr/>
            <p:nvPr/>
          </p:nvSpPr>
          <p:spPr>
            <a:xfrm>
              <a:off x="3109900" y="4021950"/>
              <a:ext cx="70075" cy="182350"/>
            </a:xfrm>
            <a:custGeom>
              <a:rect b="b" l="l" r="r" t="t"/>
              <a:pathLst>
                <a:path extrusionOk="0" h="7294" w="2803">
                  <a:moveTo>
                    <a:pt x="431" y="0"/>
                  </a:moveTo>
                  <a:cubicBezTo>
                    <a:pt x="285" y="0"/>
                    <a:pt x="137" y="16"/>
                    <a:pt x="0" y="55"/>
                  </a:cubicBezTo>
                  <a:lnTo>
                    <a:pt x="0" y="5893"/>
                  </a:lnTo>
                  <a:cubicBezTo>
                    <a:pt x="0" y="6660"/>
                    <a:pt x="634" y="7294"/>
                    <a:pt x="1401" y="7294"/>
                  </a:cubicBezTo>
                  <a:cubicBezTo>
                    <a:pt x="2168" y="7294"/>
                    <a:pt x="2802" y="6660"/>
                    <a:pt x="2802" y="5893"/>
                  </a:cubicBezTo>
                  <a:lnTo>
                    <a:pt x="2802" y="155"/>
                  </a:lnTo>
                  <a:cubicBezTo>
                    <a:pt x="2535" y="222"/>
                    <a:pt x="2268" y="222"/>
                    <a:pt x="1968" y="222"/>
                  </a:cubicBezTo>
                  <a:cubicBezTo>
                    <a:pt x="1568" y="189"/>
                    <a:pt x="1134" y="55"/>
                    <a:pt x="734" y="22"/>
                  </a:cubicBezTo>
                  <a:cubicBezTo>
                    <a:pt x="637" y="8"/>
                    <a:pt x="535" y="0"/>
                    <a:pt x="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p:nvPr/>
          </p:nvSpPr>
          <p:spPr>
            <a:xfrm>
              <a:off x="3239975" y="3848200"/>
              <a:ext cx="146800" cy="379450"/>
            </a:xfrm>
            <a:custGeom>
              <a:rect b="b" l="l" r="r" t="t"/>
              <a:pathLst>
                <a:path extrusionOk="0" h="15178" w="5872">
                  <a:moveTo>
                    <a:pt x="1" y="0"/>
                  </a:moveTo>
                  <a:lnTo>
                    <a:pt x="468" y="1168"/>
                  </a:lnTo>
                  <a:cubicBezTo>
                    <a:pt x="568" y="1435"/>
                    <a:pt x="601" y="1735"/>
                    <a:pt x="601" y="2035"/>
                  </a:cubicBezTo>
                  <a:lnTo>
                    <a:pt x="601" y="12776"/>
                  </a:lnTo>
                  <a:cubicBezTo>
                    <a:pt x="601" y="14044"/>
                    <a:pt x="1602" y="15145"/>
                    <a:pt x="2903" y="15178"/>
                  </a:cubicBezTo>
                  <a:cubicBezTo>
                    <a:pt x="4204" y="15178"/>
                    <a:pt x="5271" y="14144"/>
                    <a:pt x="5271" y="12843"/>
                  </a:cubicBezTo>
                  <a:lnTo>
                    <a:pt x="5271" y="2035"/>
                  </a:lnTo>
                  <a:cubicBezTo>
                    <a:pt x="5271" y="1735"/>
                    <a:pt x="5305" y="1435"/>
                    <a:pt x="5405" y="1168"/>
                  </a:cubicBezTo>
                  <a:lnTo>
                    <a:pt x="58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5"/>
            <p:cNvSpPr/>
            <p:nvPr/>
          </p:nvSpPr>
          <p:spPr>
            <a:xfrm>
              <a:off x="3278350" y="4021950"/>
              <a:ext cx="70075" cy="182350"/>
            </a:xfrm>
            <a:custGeom>
              <a:rect b="b" l="l" r="r" t="t"/>
              <a:pathLst>
                <a:path extrusionOk="0" h="7294" w="2803">
                  <a:moveTo>
                    <a:pt x="411" y="0"/>
                  </a:moveTo>
                  <a:cubicBezTo>
                    <a:pt x="274" y="0"/>
                    <a:pt x="137" y="16"/>
                    <a:pt x="0" y="55"/>
                  </a:cubicBezTo>
                  <a:lnTo>
                    <a:pt x="0" y="5893"/>
                  </a:lnTo>
                  <a:cubicBezTo>
                    <a:pt x="0" y="6660"/>
                    <a:pt x="634" y="7294"/>
                    <a:pt x="1401" y="7294"/>
                  </a:cubicBezTo>
                  <a:cubicBezTo>
                    <a:pt x="2169" y="7294"/>
                    <a:pt x="2802" y="6660"/>
                    <a:pt x="2802" y="5893"/>
                  </a:cubicBezTo>
                  <a:lnTo>
                    <a:pt x="2802" y="155"/>
                  </a:lnTo>
                  <a:cubicBezTo>
                    <a:pt x="2535" y="222"/>
                    <a:pt x="2235" y="222"/>
                    <a:pt x="1968" y="222"/>
                  </a:cubicBezTo>
                  <a:cubicBezTo>
                    <a:pt x="1535" y="189"/>
                    <a:pt x="1134" y="55"/>
                    <a:pt x="701" y="22"/>
                  </a:cubicBezTo>
                  <a:cubicBezTo>
                    <a:pt x="604" y="8"/>
                    <a:pt x="507" y="0"/>
                    <a:pt x="4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5"/>
            <p:cNvSpPr/>
            <p:nvPr/>
          </p:nvSpPr>
          <p:spPr>
            <a:xfrm>
              <a:off x="2805500" y="3878225"/>
              <a:ext cx="649675" cy="409475"/>
            </a:xfrm>
            <a:custGeom>
              <a:rect b="b" l="l" r="r" t="t"/>
              <a:pathLst>
                <a:path extrusionOk="0" h="16379" w="25987">
                  <a:moveTo>
                    <a:pt x="3136" y="734"/>
                  </a:moveTo>
                  <a:cubicBezTo>
                    <a:pt x="3570" y="734"/>
                    <a:pt x="3937" y="1101"/>
                    <a:pt x="3937" y="1535"/>
                  </a:cubicBezTo>
                  <a:cubicBezTo>
                    <a:pt x="3937" y="2002"/>
                    <a:pt x="3570" y="2335"/>
                    <a:pt x="3136" y="2335"/>
                  </a:cubicBezTo>
                  <a:cubicBezTo>
                    <a:pt x="2669" y="2335"/>
                    <a:pt x="2336" y="2002"/>
                    <a:pt x="2336" y="1535"/>
                  </a:cubicBezTo>
                  <a:cubicBezTo>
                    <a:pt x="2336" y="1101"/>
                    <a:pt x="2669" y="734"/>
                    <a:pt x="3136" y="734"/>
                  </a:cubicBezTo>
                  <a:close/>
                  <a:moveTo>
                    <a:pt x="3136" y="0"/>
                  </a:moveTo>
                  <a:cubicBezTo>
                    <a:pt x="2403" y="0"/>
                    <a:pt x="1802" y="501"/>
                    <a:pt x="1635" y="1168"/>
                  </a:cubicBezTo>
                  <a:lnTo>
                    <a:pt x="368" y="1168"/>
                  </a:lnTo>
                  <a:cubicBezTo>
                    <a:pt x="168" y="1168"/>
                    <a:pt x="1" y="1335"/>
                    <a:pt x="1" y="1535"/>
                  </a:cubicBezTo>
                  <a:cubicBezTo>
                    <a:pt x="1" y="1735"/>
                    <a:pt x="168" y="1902"/>
                    <a:pt x="368" y="1902"/>
                  </a:cubicBezTo>
                  <a:lnTo>
                    <a:pt x="1635" y="1902"/>
                  </a:lnTo>
                  <a:cubicBezTo>
                    <a:pt x="1769" y="2469"/>
                    <a:pt x="2202" y="2902"/>
                    <a:pt x="2769" y="3036"/>
                  </a:cubicBezTo>
                  <a:lnTo>
                    <a:pt x="2769" y="16012"/>
                  </a:lnTo>
                  <a:cubicBezTo>
                    <a:pt x="2769" y="16212"/>
                    <a:pt x="2936" y="16379"/>
                    <a:pt x="3136" y="16379"/>
                  </a:cubicBezTo>
                  <a:cubicBezTo>
                    <a:pt x="3337" y="16379"/>
                    <a:pt x="3503" y="16212"/>
                    <a:pt x="3503" y="16012"/>
                  </a:cubicBezTo>
                  <a:lnTo>
                    <a:pt x="3503" y="3036"/>
                  </a:lnTo>
                  <a:cubicBezTo>
                    <a:pt x="4037" y="2902"/>
                    <a:pt x="4471" y="2469"/>
                    <a:pt x="4604" y="1902"/>
                  </a:cubicBezTo>
                  <a:lnTo>
                    <a:pt x="25619" y="1902"/>
                  </a:lnTo>
                  <a:cubicBezTo>
                    <a:pt x="25819" y="1902"/>
                    <a:pt x="25986" y="1735"/>
                    <a:pt x="25986" y="1535"/>
                  </a:cubicBezTo>
                  <a:cubicBezTo>
                    <a:pt x="25986" y="1335"/>
                    <a:pt x="25819" y="1168"/>
                    <a:pt x="25619" y="1168"/>
                  </a:cubicBezTo>
                  <a:lnTo>
                    <a:pt x="4604" y="1168"/>
                  </a:lnTo>
                  <a:cubicBezTo>
                    <a:pt x="4437" y="501"/>
                    <a:pt x="3837" y="0"/>
                    <a:pt x="3136" y="0"/>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5"/>
            <p:cNvSpPr/>
            <p:nvPr/>
          </p:nvSpPr>
          <p:spPr>
            <a:xfrm>
              <a:off x="2746300" y="4271000"/>
              <a:ext cx="274375" cy="48400"/>
            </a:xfrm>
            <a:custGeom>
              <a:rect b="b" l="l" r="r" t="t"/>
              <a:pathLst>
                <a:path extrusionOk="0" h="1936" w="10975">
                  <a:moveTo>
                    <a:pt x="1268" y="0"/>
                  </a:moveTo>
                  <a:cubicBezTo>
                    <a:pt x="568" y="0"/>
                    <a:pt x="0" y="568"/>
                    <a:pt x="0" y="1268"/>
                  </a:cubicBezTo>
                  <a:lnTo>
                    <a:pt x="0" y="1935"/>
                  </a:lnTo>
                  <a:lnTo>
                    <a:pt x="10975" y="1935"/>
                  </a:lnTo>
                  <a:lnTo>
                    <a:pt x="10975" y="1268"/>
                  </a:lnTo>
                  <a:cubicBezTo>
                    <a:pt x="10975" y="568"/>
                    <a:pt x="10408" y="0"/>
                    <a:pt x="9707" y="0"/>
                  </a:cubicBezTo>
                  <a:close/>
                </a:path>
              </a:pathLst>
            </a:custGeom>
            <a:solidFill>
              <a:srgbClr val="D1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5"/>
            <p:cNvSpPr/>
            <p:nvPr/>
          </p:nvSpPr>
          <p:spPr>
            <a:xfrm>
              <a:off x="2929775" y="4271000"/>
              <a:ext cx="587925" cy="48400"/>
            </a:xfrm>
            <a:custGeom>
              <a:rect b="b" l="l" r="r" t="t"/>
              <a:pathLst>
                <a:path extrusionOk="0" h="1936" w="23517">
                  <a:moveTo>
                    <a:pt x="1268" y="0"/>
                  </a:moveTo>
                  <a:cubicBezTo>
                    <a:pt x="567" y="0"/>
                    <a:pt x="0" y="568"/>
                    <a:pt x="0" y="1268"/>
                  </a:cubicBezTo>
                  <a:lnTo>
                    <a:pt x="0" y="1935"/>
                  </a:lnTo>
                  <a:lnTo>
                    <a:pt x="23517" y="1935"/>
                  </a:lnTo>
                  <a:lnTo>
                    <a:pt x="23517" y="1268"/>
                  </a:lnTo>
                  <a:cubicBezTo>
                    <a:pt x="23517" y="568"/>
                    <a:pt x="22950" y="0"/>
                    <a:pt x="22249" y="0"/>
                  </a:cubicBezTo>
                  <a:close/>
                </a:path>
              </a:pathLst>
            </a:custGeom>
            <a:solidFill>
              <a:srgbClr val="A3B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65"/>
          <p:cNvSpPr txBox="1"/>
          <p:nvPr>
            <p:ph idx="1" type="subTitle"/>
          </p:nvPr>
        </p:nvSpPr>
        <p:spPr>
          <a:xfrm>
            <a:off x="1067100" y="2045150"/>
            <a:ext cx="4200900" cy="22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used EfficientNetV2 with ImageNet1K. (convolutional neural network)</a:t>
            </a:r>
            <a:endParaRPr sz="1600"/>
          </a:p>
          <a:p>
            <a:pPr indent="-330200" lvl="0" marL="457200" rtl="0" algn="l">
              <a:spcBef>
                <a:spcPts val="0"/>
              </a:spcBef>
              <a:spcAft>
                <a:spcPts val="0"/>
              </a:spcAft>
              <a:buSzPts val="1600"/>
              <a:buChar char="-"/>
            </a:pPr>
            <a:r>
              <a:rPr lang="en" sz="1600"/>
              <a:t>As a Criterion we used </a:t>
            </a:r>
            <a:r>
              <a:rPr b="1" lang="en" sz="1600"/>
              <a:t>Cross Entropy</a:t>
            </a:r>
            <a:r>
              <a:rPr lang="en" sz="1600"/>
              <a:t>. (</a:t>
            </a:r>
            <a:r>
              <a:rPr lang="en" sz="1600"/>
              <a:t>classification</a:t>
            </a:r>
            <a:r>
              <a:rPr lang="en" sz="1600"/>
              <a:t>)</a:t>
            </a:r>
            <a:endParaRPr sz="1600"/>
          </a:p>
          <a:p>
            <a:pPr indent="-330200" lvl="0" marL="457200" rtl="0" algn="l">
              <a:spcBef>
                <a:spcPts val="0"/>
              </a:spcBef>
              <a:spcAft>
                <a:spcPts val="0"/>
              </a:spcAft>
              <a:buSzPts val="1600"/>
              <a:buChar char="-"/>
            </a:pPr>
            <a:r>
              <a:rPr lang="en" sz="1600"/>
              <a:t>As an </a:t>
            </a:r>
            <a:r>
              <a:rPr lang="en" sz="1600"/>
              <a:t>Optimizer</a:t>
            </a:r>
            <a:r>
              <a:rPr lang="en" sz="1600"/>
              <a:t> we used </a:t>
            </a:r>
            <a:r>
              <a:rPr b="1" lang="en" sz="1600"/>
              <a:t>Adam</a:t>
            </a:r>
            <a:r>
              <a:rPr lang="en" sz="1600"/>
              <a:t>. </a:t>
            </a:r>
            <a:endParaRPr sz="1600"/>
          </a:p>
          <a:p>
            <a:pPr indent="-330200" lvl="0" marL="457200" rtl="0" algn="l">
              <a:spcBef>
                <a:spcPts val="0"/>
              </a:spcBef>
              <a:spcAft>
                <a:spcPts val="0"/>
              </a:spcAft>
              <a:buSzPts val="1600"/>
              <a:buChar char="-"/>
            </a:pPr>
            <a:r>
              <a:rPr lang="en" sz="1600"/>
              <a:t>As a Scaler we used </a:t>
            </a:r>
            <a:r>
              <a:rPr b="1" lang="en" sz="1600"/>
              <a:t>Grad Scaler</a:t>
            </a:r>
            <a:r>
              <a:rPr lang="en" sz="1600"/>
              <a:t>.</a:t>
            </a:r>
            <a:endParaRPr sz="1600"/>
          </a:p>
          <a:p>
            <a:pPr indent="-330200" lvl="0" marL="457200" rtl="0" algn="l">
              <a:spcBef>
                <a:spcPts val="0"/>
              </a:spcBef>
              <a:spcAft>
                <a:spcPts val="0"/>
              </a:spcAft>
              <a:buSzPts val="1600"/>
              <a:buChar char="-"/>
            </a:pPr>
            <a:r>
              <a:rPr lang="en" sz="1600"/>
              <a:t>We decided to start with </a:t>
            </a:r>
            <a:r>
              <a:rPr b="1" lang="en" sz="1600"/>
              <a:t>5 Epochs</a:t>
            </a:r>
            <a:r>
              <a:rPr lang="en" sz="1600"/>
              <a:t>.</a:t>
            </a:r>
            <a:endParaRPr b="1"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grpSp>
        <p:nvGrpSpPr>
          <p:cNvPr id="1320" name="Google Shape;1320;p66"/>
          <p:cNvGrpSpPr/>
          <p:nvPr/>
        </p:nvGrpSpPr>
        <p:grpSpPr>
          <a:xfrm>
            <a:off x="143816" y="195449"/>
            <a:ext cx="8772163" cy="4350370"/>
            <a:chOff x="1465050" y="946225"/>
            <a:chExt cx="6213900" cy="3359100"/>
          </a:xfrm>
        </p:grpSpPr>
        <p:sp>
          <p:nvSpPr>
            <p:cNvPr id="1321" name="Google Shape;1321;p66"/>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6"/>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6"/>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6"/>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66"/>
          <p:cNvSpPr txBox="1"/>
          <p:nvPr>
            <p:ph type="title"/>
          </p:nvPr>
        </p:nvSpPr>
        <p:spPr>
          <a:xfrm>
            <a:off x="316721" y="464219"/>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Why these models?</a:t>
            </a:r>
            <a:endParaRPr sz="2500"/>
          </a:p>
        </p:txBody>
      </p:sp>
      <p:sp>
        <p:nvSpPr>
          <p:cNvPr id="1327" name="Google Shape;1327;p66"/>
          <p:cNvSpPr txBox="1"/>
          <p:nvPr>
            <p:ph idx="1" type="subTitle"/>
          </p:nvPr>
        </p:nvSpPr>
        <p:spPr>
          <a:xfrm>
            <a:off x="451050" y="1393725"/>
            <a:ext cx="7644000" cy="27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EfficientNetV2 offers a strong </a:t>
            </a:r>
            <a:r>
              <a:rPr b="1" lang="en" sz="1300"/>
              <a:t>balance of accuracy and efficiency</a:t>
            </a:r>
            <a:r>
              <a:rPr lang="en" sz="1300"/>
              <a:t>, outperforming models like ResNet and Inception. It works well across tasks </a:t>
            </a:r>
            <a:r>
              <a:rPr b="1" lang="en" sz="1300"/>
              <a:t>such as classification,</a:t>
            </a:r>
            <a:r>
              <a:rPr lang="en" sz="1300"/>
              <a:t> segmentation, and detection, since it is </a:t>
            </a:r>
            <a:r>
              <a:rPr b="1" lang="en" sz="1300"/>
              <a:t>optimized</a:t>
            </a:r>
            <a:r>
              <a:rPr b="1" lang="en" sz="1300"/>
              <a:t> for these tasks. </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chose it over ResNet and VGG due to its superior efficiency and scalability. With just 5 epochs and data augmentation, </a:t>
            </a:r>
            <a:r>
              <a:rPr b="1" lang="en" sz="1300"/>
              <a:t>it converges faster,</a:t>
            </a:r>
            <a:r>
              <a:rPr lang="en" sz="1300"/>
              <a:t> and using ImageNet1K pre-trained weights speeds up training further.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Adam optimizer and GradScaler enhance convergence and efficiency by adjusting the learning rate and reducing memory usage, making training faster and more efficient compared to ResNet and VGG, which require more data and epochs.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Due to the time constraint ability to train and verify our models was front and centre. </a:t>
            </a:r>
            <a:endParaRPr b="1" sz="1300"/>
          </a:p>
        </p:txBody>
      </p:sp>
      <p:sp>
        <p:nvSpPr>
          <p:cNvPr id="1328" name="Google Shape;1328;p66"/>
          <p:cNvSpPr txBox="1"/>
          <p:nvPr/>
        </p:nvSpPr>
        <p:spPr>
          <a:xfrm>
            <a:off x="1215238" y="4603100"/>
            <a:ext cx="672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000">
                <a:solidFill>
                  <a:schemeClr val="dk2"/>
                </a:solidFill>
                <a:latin typeface="Montserrat"/>
                <a:ea typeface="Montserrat"/>
                <a:cs typeface="Montserrat"/>
                <a:sym typeface="Montserrat"/>
              </a:rPr>
              <a:t>https://medium.com/data-science/efficientnetv2-faster-smaller-and-higher-accuracy-than-vision-transformers-98e23587bf04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grpSp>
        <p:nvGrpSpPr>
          <p:cNvPr id="1333" name="Google Shape;1333;p67"/>
          <p:cNvGrpSpPr/>
          <p:nvPr/>
        </p:nvGrpSpPr>
        <p:grpSpPr>
          <a:xfrm>
            <a:off x="143816" y="195449"/>
            <a:ext cx="8772163" cy="4350370"/>
            <a:chOff x="1465050" y="946225"/>
            <a:chExt cx="6213900" cy="3359100"/>
          </a:xfrm>
        </p:grpSpPr>
        <p:sp>
          <p:nvSpPr>
            <p:cNvPr id="1334" name="Google Shape;1334;p67"/>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67"/>
          <p:cNvSpPr txBox="1"/>
          <p:nvPr>
            <p:ph type="title"/>
          </p:nvPr>
        </p:nvSpPr>
        <p:spPr>
          <a:xfrm>
            <a:off x="460906" y="494950"/>
            <a:ext cx="80700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Why these models?</a:t>
            </a:r>
            <a:endParaRPr sz="2500"/>
          </a:p>
        </p:txBody>
      </p:sp>
      <p:sp>
        <p:nvSpPr>
          <p:cNvPr id="1340" name="Google Shape;1340;p67"/>
          <p:cNvSpPr txBox="1"/>
          <p:nvPr/>
        </p:nvSpPr>
        <p:spPr>
          <a:xfrm>
            <a:off x="1215238" y="4603100"/>
            <a:ext cx="672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000">
                <a:solidFill>
                  <a:schemeClr val="dk2"/>
                </a:solidFill>
                <a:latin typeface="Montserrat"/>
                <a:ea typeface="Montserrat"/>
                <a:cs typeface="Montserrat"/>
                <a:sym typeface="Montserrat"/>
              </a:rPr>
              <a:t>https://medium.com/data-science/efficientnetv2-faster-smaller-and-higher-accuracy-than-vision-transformers-98e23587bf04</a:t>
            </a:r>
            <a:endParaRPr/>
          </a:p>
        </p:txBody>
      </p:sp>
      <p:pic>
        <p:nvPicPr>
          <p:cNvPr id="1341" name="Google Shape;1341;p67"/>
          <p:cNvPicPr preferRelativeResize="0"/>
          <p:nvPr/>
        </p:nvPicPr>
        <p:blipFill>
          <a:blip r:embed="rId3">
            <a:alphaModFix/>
          </a:blip>
          <a:stretch>
            <a:fillRect/>
          </a:stretch>
        </p:blipFill>
        <p:spPr>
          <a:xfrm>
            <a:off x="460899" y="1343645"/>
            <a:ext cx="3864045" cy="2966225"/>
          </a:xfrm>
          <a:prstGeom prst="rect">
            <a:avLst/>
          </a:prstGeom>
          <a:noFill/>
          <a:ln>
            <a:noFill/>
          </a:ln>
        </p:spPr>
      </p:pic>
      <p:pic>
        <p:nvPicPr>
          <p:cNvPr id="1342" name="Google Shape;1342;p67"/>
          <p:cNvPicPr preferRelativeResize="0"/>
          <p:nvPr/>
        </p:nvPicPr>
        <p:blipFill>
          <a:blip r:embed="rId4">
            <a:alphaModFix/>
          </a:blip>
          <a:stretch>
            <a:fillRect/>
          </a:stretch>
        </p:blipFill>
        <p:spPr>
          <a:xfrm>
            <a:off x="4847301" y="1343641"/>
            <a:ext cx="3369975" cy="2966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grpSp>
        <p:nvGrpSpPr>
          <p:cNvPr id="1347" name="Google Shape;1347;p68"/>
          <p:cNvGrpSpPr/>
          <p:nvPr/>
        </p:nvGrpSpPr>
        <p:grpSpPr>
          <a:xfrm>
            <a:off x="143816" y="195449"/>
            <a:ext cx="8772163" cy="4350370"/>
            <a:chOff x="1465050" y="946225"/>
            <a:chExt cx="6213900" cy="3359100"/>
          </a:xfrm>
        </p:grpSpPr>
        <p:sp>
          <p:nvSpPr>
            <p:cNvPr id="1348" name="Google Shape;1348;p68"/>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8"/>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68"/>
          <p:cNvSpPr txBox="1"/>
          <p:nvPr>
            <p:ph type="title"/>
          </p:nvPr>
        </p:nvSpPr>
        <p:spPr>
          <a:xfrm>
            <a:off x="764458" y="516494"/>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Why these models?</a:t>
            </a:r>
            <a:endParaRPr sz="2500"/>
          </a:p>
        </p:txBody>
      </p:sp>
      <p:sp>
        <p:nvSpPr>
          <p:cNvPr id="1354" name="Google Shape;1354;p68"/>
          <p:cNvSpPr txBox="1"/>
          <p:nvPr/>
        </p:nvSpPr>
        <p:spPr>
          <a:xfrm>
            <a:off x="1215238" y="4603100"/>
            <a:ext cx="672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000">
                <a:solidFill>
                  <a:schemeClr val="dk2"/>
                </a:solidFill>
                <a:latin typeface="Montserrat"/>
                <a:ea typeface="Montserrat"/>
                <a:cs typeface="Montserrat"/>
                <a:sym typeface="Montserrat"/>
              </a:rPr>
              <a:t>https://medium.com/data-science/efficientnetv2-faster-smaller-and-higher-accuracy-than-vision-transformers-98e23587bf04</a:t>
            </a:r>
            <a:endParaRPr/>
          </a:p>
        </p:txBody>
      </p:sp>
      <p:pic>
        <p:nvPicPr>
          <p:cNvPr id="1355" name="Google Shape;1355;p68"/>
          <p:cNvPicPr preferRelativeResize="0"/>
          <p:nvPr/>
        </p:nvPicPr>
        <p:blipFill rotWithShape="1">
          <a:blip r:embed="rId3">
            <a:alphaModFix/>
          </a:blip>
          <a:srcRect b="10809" l="0" r="0" t="0"/>
          <a:stretch/>
        </p:blipFill>
        <p:spPr>
          <a:xfrm>
            <a:off x="737400" y="1365200"/>
            <a:ext cx="3476525" cy="2761651"/>
          </a:xfrm>
          <a:prstGeom prst="rect">
            <a:avLst/>
          </a:prstGeom>
          <a:noFill/>
          <a:ln>
            <a:noFill/>
          </a:ln>
        </p:spPr>
      </p:pic>
      <p:pic>
        <p:nvPicPr>
          <p:cNvPr id="1356" name="Google Shape;1356;p68"/>
          <p:cNvPicPr preferRelativeResize="0"/>
          <p:nvPr/>
        </p:nvPicPr>
        <p:blipFill>
          <a:blip r:embed="rId4">
            <a:alphaModFix/>
          </a:blip>
          <a:stretch>
            <a:fillRect/>
          </a:stretch>
        </p:blipFill>
        <p:spPr>
          <a:xfrm>
            <a:off x="4932525" y="1540548"/>
            <a:ext cx="3476527" cy="26634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6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ata"/>
                <a:ea typeface="Alata"/>
                <a:cs typeface="Alata"/>
                <a:sym typeface="Alata"/>
              </a:rPr>
              <a:t>How the model works?</a:t>
            </a:r>
            <a:endParaRPr>
              <a:latin typeface="Alata"/>
              <a:ea typeface="Alata"/>
              <a:cs typeface="Alata"/>
              <a:sym typeface="Alata"/>
            </a:endParaRPr>
          </a:p>
        </p:txBody>
      </p:sp>
      <p:sp>
        <p:nvSpPr>
          <p:cNvPr id="1362" name="Google Shape;1362;p69"/>
          <p:cNvSpPr txBox="1"/>
          <p:nvPr>
            <p:ph idx="1" type="subTitle"/>
          </p:nvPr>
        </p:nvSpPr>
        <p:spPr>
          <a:xfrm>
            <a:off x="714300" y="1486350"/>
            <a:ext cx="7715400" cy="3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How the model operates: </a:t>
            </a:r>
            <a:r>
              <a:rPr lang="en" sz="1400"/>
              <a:t>The Convolutional Neural Network (CNN) layers in the model are designed to automatically detect various patterns, edges, and shapes within the input images. As the image data passes through these layers, the model learns </a:t>
            </a:r>
            <a:r>
              <a:rPr lang="en" sz="1400"/>
              <a:t>determines</a:t>
            </a:r>
            <a:r>
              <a:rPr lang="en" sz="1400"/>
              <a:t> based on its training, whether or not a tumor is present, returning either a true or false result based on the learned patterns.</a:t>
            </a:r>
            <a:endParaRPr sz="1400"/>
          </a:p>
          <a:p>
            <a:pPr indent="0" lvl="0" marL="0" rtl="0" algn="l">
              <a:spcBef>
                <a:spcPts val="1200"/>
              </a:spcBef>
              <a:spcAft>
                <a:spcPts val="1200"/>
              </a:spcAft>
              <a:buNone/>
            </a:pPr>
            <a:r>
              <a:rPr b="1" lang="en" sz="1400"/>
              <a:t>How the model was trained:</a:t>
            </a:r>
            <a:r>
              <a:rPr lang="en" sz="1400"/>
              <a:t> The model was trained using a wide range of data transformations, such as rotating, flipping, and adjusting the hue and saturation of the images. The transformed images were then converted into tensors, which are the data format required by the model. During training, the model’s parameters were fine-tuned through multiple iterations.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70"/>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1368" name="Google Shape;1368;p70"/>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369" name="Google Shape;1369;p70"/>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0"/>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0"/>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70"/>
          <p:cNvGrpSpPr/>
          <p:nvPr/>
        </p:nvGrpSpPr>
        <p:grpSpPr>
          <a:xfrm>
            <a:off x="4195962" y="812731"/>
            <a:ext cx="4338518" cy="3791511"/>
            <a:chOff x="4195962" y="812731"/>
            <a:chExt cx="4338518" cy="3791511"/>
          </a:xfrm>
        </p:grpSpPr>
        <p:grpSp>
          <p:nvGrpSpPr>
            <p:cNvPr id="1373" name="Google Shape;1373;p70"/>
            <p:cNvGrpSpPr/>
            <p:nvPr/>
          </p:nvGrpSpPr>
          <p:grpSpPr>
            <a:xfrm>
              <a:off x="4470000" y="812731"/>
              <a:ext cx="3490051" cy="2287960"/>
              <a:chOff x="4849800" y="1060525"/>
              <a:chExt cx="2932816" cy="1922656"/>
            </a:xfrm>
          </p:grpSpPr>
          <p:sp>
            <p:nvSpPr>
              <p:cNvPr id="1374" name="Google Shape;1374;p70"/>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0"/>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0"/>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0"/>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0"/>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0"/>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0"/>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0"/>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0"/>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0"/>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0"/>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0"/>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0"/>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0"/>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0"/>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0"/>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0"/>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0"/>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0"/>
            <p:cNvGrpSpPr/>
            <p:nvPr/>
          </p:nvGrpSpPr>
          <p:grpSpPr>
            <a:xfrm>
              <a:off x="7414457" y="2192098"/>
              <a:ext cx="849904" cy="2412145"/>
              <a:chOff x="6603185" y="2152793"/>
              <a:chExt cx="887165" cy="2517897"/>
            </a:xfrm>
          </p:grpSpPr>
          <p:sp>
            <p:nvSpPr>
              <p:cNvPr id="1396" name="Google Shape;1396;p70"/>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0"/>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0"/>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0"/>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0"/>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0"/>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0"/>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0"/>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0"/>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0"/>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0"/>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0"/>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0"/>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0"/>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0"/>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0"/>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0"/>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0"/>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0"/>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0"/>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0"/>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0"/>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0"/>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0"/>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0"/>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0"/>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0"/>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0"/>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0"/>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0"/>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0"/>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0"/>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0"/>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0"/>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0"/>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0"/>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0"/>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0"/>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0"/>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70"/>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70"/>
            <p:cNvGrpSpPr/>
            <p:nvPr/>
          </p:nvGrpSpPr>
          <p:grpSpPr>
            <a:xfrm>
              <a:off x="4195962" y="2113572"/>
              <a:ext cx="1676362" cy="2488197"/>
              <a:chOff x="4587881" y="2070350"/>
              <a:chExt cx="1749856" cy="2597283"/>
            </a:xfrm>
          </p:grpSpPr>
          <p:sp>
            <p:nvSpPr>
              <p:cNvPr id="1440" name="Google Shape;1440;p70"/>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0"/>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0"/>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0"/>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0"/>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0"/>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0"/>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0"/>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0"/>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0"/>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0"/>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0"/>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0"/>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0"/>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0"/>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0"/>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0"/>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0"/>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0"/>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0"/>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0"/>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0"/>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0"/>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0"/>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0"/>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0"/>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0"/>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0"/>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0"/>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0"/>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0"/>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0"/>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0"/>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0"/>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0"/>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0"/>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0"/>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0"/>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0"/>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0"/>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0"/>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0"/>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0"/>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0"/>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0"/>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0"/>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70"/>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grpSp>
        <p:nvGrpSpPr>
          <p:cNvPr id="1501" name="Google Shape;1501;p71"/>
          <p:cNvGrpSpPr/>
          <p:nvPr/>
        </p:nvGrpSpPr>
        <p:grpSpPr>
          <a:xfrm>
            <a:off x="714089" y="263595"/>
            <a:ext cx="7290769" cy="3941568"/>
            <a:chOff x="1465050" y="946225"/>
            <a:chExt cx="6213900" cy="3359100"/>
          </a:xfrm>
        </p:grpSpPr>
        <p:sp>
          <p:nvSpPr>
            <p:cNvPr id="1502" name="Google Shape;1502;p71"/>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1"/>
          <p:cNvGrpSpPr/>
          <p:nvPr/>
        </p:nvGrpSpPr>
        <p:grpSpPr>
          <a:xfrm>
            <a:off x="915258" y="601135"/>
            <a:ext cx="7290769" cy="3941568"/>
            <a:chOff x="1465050" y="946225"/>
            <a:chExt cx="6213900" cy="3359100"/>
          </a:xfrm>
        </p:grpSpPr>
        <p:sp>
          <p:nvSpPr>
            <p:cNvPr id="1508" name="Google Shape;1508;p71"/>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1"/>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1"/>
          <p:cNvGrpSpPr/>
          <p:nvPr/>
        </p:nvGrpSpPr>
        <p:grpSpPr>
          <a:xfrm>
            <a:off x="1138780" y="938675"/>
            <a:ext cx="7290769" cy="3941568"/>
            <a:chOff x="1465050" y="946225"/>
            <a:chExt cx="6213900" cy="3359100"/>
          </a:xfrm>
        </p:grpSpPr>
        <p:sp>
          <p:nvSpPr>
            <p:cNvPr id="1514" name="Google Shape;1514;p71"/>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1"/>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1"/>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1"/>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71"/>
          <p:cNvSpPr txBox="1"/>
          <p:nvPr>
            <p:ph type="title"/>
          </p:nvPr>
        </p:nvSpPr>
        <p:spPr>
          <a:xfrm>
            <a:off x="1398400" y="1481175"/>
            <a:ext cx="68076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Features/Solution</a:t>
            </a:r>
            <a:endParaRPr/>
          </a:p>
        </p:txBody>
      </p:sp>
      <p:sp>
        <p:nvSpPr>
          <p:cNvPr id="1520" name="Google Shape;1520;p71"/>
          <p:cNvSpPr txBox="1"/>
          <p:nvPr>
            <p:ph idx="2" type="title"/>
          </p:nvPr>
        </p:nvSpPr>
        <p:spPr>
          <a:xfrm>
            <a:off x="1398392" y="2734400"/>
            <a:ext cx="1902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CSV output </a:t>
            </a:r>
            <a:endParaRPr/>
          </a:p>
        </p:txBody>
      </p:sp>
      <p:sp>
        <p:nvSpPr>
          <p:cNvPr id="1521" name="Google Shape;1521;p71"/>
          <p:cNvSpPr txBox="1"/>
          <p:nvPr>
            <p:ph idx="1" type="subTitle"/>
          </p:nvPr>
        </p:nvSpPr>
        <p:spPr>
          <a:xfrm>
            <a:off x="1398400" y="3154575"/>
            <a:ext cx="1902300" cy="130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t>Our solution outputs the result, confidence level and likelihood of correct result for transparent results.</a:t>
            </a:r>
            <a:endParaRPr sz="1200"/>
          </a:p>
        </p:txBody>
      </p:sp>
      <p:sp>
        <p:nvSpPr>
          <p:cNvPr id="1522" name="Google Shape;1522;p71"/>
          <p:cNvSpPr txBox="1"/>
          <p:nvPr>
            <p:ph idx="3" type="title"/>
          </p:nvPr>
        </p:nvSpPr>
        <p:spPr>
          <a:xfrm>
            <a:off x="3812892" y="2734400"/>
            <a:ext cx="1902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1523" name="Google Shape;1523;p71"/>
          <p:cNvSpPr txBox="1"/>
          <p:nvPr>
            <p:ph idx="4" type="subTitle"/>
          </p:nvPr>
        </p:nvSpPr>
        <p:spPr>
          <a:xfrm>
            <a:off x="3812900" y="3154575"/>
            <a:ext cx="1902300" cy="130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t>We </a:t>
            </a:r>
            <a:r>
              <a:rPr lang="en" sz="1200"/>
              <a:t>utilized</a:t>
            </a:r>
            <a:r>
              <a:rPr lang="en" sz="1200"/>
              <a:t> a simple UI for medical </a:t>
            </a:r>
            <a:r>
              <a:rPr lang="en" sz="1200"/>
              <a:t>practitioners</a:t>
            </a:r>
            <a:r>
              <a:rPr lang="en" sz="1200"/>
              <a:t> to interface with the model. We also display all relevant info for accurate interpretation.</a:t>
            </a:r>
            <a:endParaRPr sz="1200"/>
          </a:p>
        </p:txBody>
      </p:sp>
      <p:sp>
        <p:nvSpPr>
          <p:cNvPr id="1524" name="Google Shape;1524;p71"/>
          <p:cNvSpPr txBox="1"/>
          <p:nvPr>
            <p:ph idx="5" type="title"/>
          </p:nvPr>
        </p:nvSpPr>
        <p:spPr>
          <a:xfrm>
            <a:off x="5916225" y="2734400"/>
            <a:ext cx="2381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Pre-trained Model</a:t>
            </a:r>
            <a:endParaRPr/>
          </a:p>
        </p:txBody>
      </p:sp>
      <p:sp>
        <p:nvSpPr>
          <p:cNvPr id="1525" name="Google Shape;1525;p71"/>
          <p:cNvSpPr txBox="1"/>
          <p:nvPr>
            <p:ph idx="6" type="subTitle"/>
          </p:nvPr>
        </p:nvSpPr>
        <p:spPr>
          <a:xfrm>
            <a:off x="6227450" y="3154575"/>
            <a:ext cx="1902300" cy="1572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t>The pretrained model gives this solution a high level of reliability and accuracy. </a:t>
            </a:r>
            <a:endParaRPr sz="1200"/>
          </a:p>
        </p:txBody>
      </p:sp>
      <p:sp>
        <p:nvSpPr>
          <p:cNvPr id="1526" name="Google Shape;1526;p71"/>
          <p:cNvSpPr txBox="1"/>
          <p:nvPr>
            <p:ph idx="5" type="title"/>
          </p:nvPr>
        </p:nvSpPr>
        <p:spPr>
          <a:xfrm>
            <a:off x="1897150" y="2094700"/>
            <a:ext cx="9048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01.</a:t>
            </a:r>
            <a:endParaRPr sz="3200"/>
          </a:p>
        </p:txBody>
      </p:sp>
      <p:sp>
        <p:nvSpPr>
          <p:cNvPr id="1527" name="Google Shape;1527;p71"/>
          <p:cNvSpPr txBox="1"/>
          <p:nvPr>
            <p:ph idx="5" type="title"/>
          </p:nvPr>
        </p:nvSpPr>
        <p:spPr>
          <a:xfrm>
            <a:off x="4311650" y="2094700"/>
            <a:ext cx="9048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02.</a:t>
            </a:r>
            <a:endParaRPr sz="3200"/>
          </a:p>
        </p:txBody>
      </p:sp>
      <p:sp>
        <p:nvSpPr>
          <p:cNvPr id="1528" name="Google Shape;1528;p71"/>
          <p:cNvSpPr txBox="1"/>
          <p:nvPr>
            <p:ph idx="5" type="title"/>
          </p:nvPr>
        </p:nvSpPr>
        <p:spPr>
          <a:xfrm>
            <a:off x="6726150" y="2094700"/>
            <a:ext cx="9048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03.</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4"/>
          <p:cNvSpPr txBox="1"/>
          <p:nvPr>
            <p:ph type="title"/>
          </p:nvPr>
        </p:nvSpPr>
        <p:spPr>
          <a:xfrm>
            <a:off x="360025" y="738675"/>
            <a:ext cx="8387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p:txBody>
      </p:sp>
      <p:sp>
        <p:nvSpPr>
          <p:cNvPr id="663" name="Google Shape;663;p54"/>
          <p:cNvSpPr txBox="1"/>
          <p:nvPr/>
        </p:nvSpPr>
        <p:spPr>
          <a:xfrm>
            <a:off x="458200" y="3530275"/>
            <a:ext cx="1753500" cy="6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Alata"/>
                <a:ea typeface="Alata"/>
                <a:cs typeface="Alata"/>
                <a:sym typeface="Alata"/>
              </a:rPr>
              <a:t>Maksim Sharoika</a:t>
            </a:r>
            <a:endParaRPr sz="2200">
              <a:latin typeface="Alata"/>
              <a:ea typeface="Alata"/>
              <a:cs typeface="Alata"/>
              <a:sym typeface="Alata"/>
            </a:endParaRPr>
          </a:p>
        </p:txBody>
      </p:sp>
      <p:pic>
        <p:nvPicPr>
          <p:cNvPr id="664" name="Google Shape;664;p54"/>
          <p:cNvPicPr preferRelativeResize="0"/>
          <p:nvPr/>
        </p:nvPicPr>
        <p:blipFill rotWithShape="1">
          <a:blip r:embed="rId3">
            <a:alphaModFix/>
          </a:blip>
          <a:srcRect b="0" l="11724" r="11393" t="0"/>
          <a:stretch/>
        </p:blipFill>
        <p:spPr>
          <a:xfrm>
            <a:off x="7197037" y="1704843"/>
            <a:ext cx="1348074" cy="1753476"/>
          </a:xfrm>
          <a:prstGeom prst="rect">
            <a:avLst/>
          </a:prstGeom>
          <a:noFill/>
          <a:ln>
            <a:noFill/>
          </a:ln>
        </p:spPr>
      </p:pic>
      <p:pic>
        <p:nvPicPr>
          <p:cNvPr id="665" name="Google Shape;665;p54"/>
          <p:cNvPicPr preferRelativeResize="0"/>
          <p:nvPr/>
        </p:nvPicPr>
        <p:blipFill rotWithShape="1">
          <a:blip r:embed="rId4">
            <a:alphaModFix/>
          </a:blip>
          <a:srcRect b="0" l="7903" r="15214" t="0"/>
          <a:stretch/>
        </p:blipFill>
        <p:spPr>
          <a:xfrm>
            <a:off x="5018331" y="1704843"/>
            <a:ext cx="1348076" cy="1753476"/>
          </a:xfrm>
          <a:prstGeom prst="rect">
            <a:avLst/>
          </a:prstGeom>
          <a:noFill/>
          <a:ln>
            <a:noFill/>
          </a:ln>
        </p:spPr>
      </p:pic>
      <p:pic>
        <p:nvPicPr>
          <p:cNvPr id="666" name="Google Shape;666;p54"/>
          <p:cNvPicPr preferRelativeResize="0"/>
          <p:nvPr/>
        </p:nvPicPr>
        <p:blipFill>
          <a:blip r:embed="rId5">
            <a:alphaModFix/>
          </a:blip>
          <a:stretch>
            <a:fillRect/>
          </a:stretch>
        </p:blipFill>
        <p:spPr>
          <a:xfrm>
            <a:off x="2839627" y="1704843"/>
            <a:ext cx="1348074" cy="1753477"/>
          </a:xfrm>
          <a:prstGeom prst="rect">
            <a:avLst/>
          </a:prstGeom>
          <a:noFill/>
          <a:ln>
            <a:noFill/>
          </a:ln>
        </p:spPr>
      </p:pic>
      <p:sp>
        <p:nvSpPr>
          <p:cNvPr id="667" name="Google Shape;667;p54"/>
          <p:cNvSpPr txBox="1"/>
          <p:nvPr/>
        </p:nvSpPr>
        <p:spPr>
          <a:xfrm>
            <a:off x="2626025" y="3530275"/>
            <a:ext cx="1753500" cy="6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Alata"/>
                <a:ea typeface="Alata"/>
                <a:cs typeface="Alata"/>
                <a:sym typeface="Alata"/>
              </a:rPr>
              <a:t>Shema Dabiri</a:t>
            </a:r>
            <a:endParaRPr sz="2200">
              <a:latin typeface="Alata"/>
              <a:ea typeface="Alata"/>
              <a:cs typeface="Alata"/>
              <a:sym typeface="Alata"/>
            </a:endParaRPr>
          </a:p>
        </p:txBody>
      </p:sp>
      <p:sp>
        <p:nvSpPr>
          <p:cNvPr id="668" name="Google Shape;668;p54"/>
          <p:cNvSpPr txBox="1"/>
          <p:nvPr/>
        </p:nvSpPr>
        <p:spPr>
          <a:xfrm>
            <a:off x="4891988" y="3530275"/>
            <a:ext cx="1553700" cy="6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Alata"/>
                <a:ea typeface="Alata"/>
                <a:cs typeface="Alata"/>
                <a:sym typeface="Alata"/>
              </a:rPr>
              <a:t>Simran Brar</a:t>
            </a:r>
            <a:endParaRPr sz="2200">
              <a:latin typeface="Alata"/>
              <a:ea typeface="Alata"/>
              <a:cs typeface="Alata"/>
              <a:sym typeface="Alata"/>
            </a:endParaRPr>
          </a:p>
        </p:txBody>
      </p:sp>
      <p:sp>
        <p:nvSpPr>
          <p:cNvPr id="669" name="Google Shape;669;p54"/>
          <p:cNvSpPr txBox="1"/>
          <p:nvPr/>
        </p:nvSpPr>
        <p:spPr>
          <a:xfrm>
            <a:off x="6958175" y="3530275"/>
            <a:ext cx="1825800" cy="6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Alata"/>
                <a:ea typeface="Alata"/>
                <a:cs typeface="Alata"/>
                <a:sym typeface="Alata"/>
              </a:rPr>
              <a:t>Muhammad Zaman</a:t>
            </a:r>
            <a:endParaRPr sz="2200">
              <a:latin typeface="Alata"/>
              <a:ea typeface="Alata"/>
              <a:cs typeface="Alata"/>
              <a:sym typeface="Alata"/>
            </a:endParaRPr>
          </a:p>
        </p:txBody>
      </p:sp>
      <p:pic>
        <p:nvPicPr>
          <p:cNvPr id="670" name="Google Shape;670;p54"/>
          <p:cNvPicPr preferRelativeResize="0"/>
          <p:nvPr/>
        </p:nvPicPr>
        <p:blipFill rotWithShape="1">
          <a:blip r:embed="rId6">
            <a:alphaModFix/>
          </a:blip>
          <a:srcRect b="0" l="23126" r="-7" t="0"/>
          <a:stretch/>
        </p:blipFill>
        <p:spPr>
          <a:xfrm>
            <a:off x="660922" y="1704844"/>
            <a:ext cx="1348075" cy="175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72"/>
          <p:cNvSpPr txBox="1"/>
          <p:nvPr>
            <p:ph type="title"/>
          </p:nvPr>
        </p:nvSpPr>
        <p:spPr>
          <a:xfrm>
            <a:off x="4143300" y="1964600"/>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and Code Review</a:t>
            </a:r>
            <a:endParaRPr/>
          </a:p>
        </p:txBody>
      </p:sp>
      <p:grpSp>
        <p:nvGrpSpPr>
          <p:cNvPr id="1534" name="Google Shape;1534;p72"/>
          <p:cNvGrpSpPr/>
          <p:nvPr/>
        </p:nvGrpSpPr>
        <p:grpSpPr>
          <a:xfrm>
            <a:off x="7328375" y="1705825"/>
            <a:ext cx="1003300" cy="2676625"/>
            <a:chOff x="4106525" y="1454125"/>
            <a:chExt cx="1003300" cy="2676625"/>
          </a:xfrm>
        </p:grpSpPr>
        <p:sp>
          <p:nvSpPr>
            <p:cNvPr id="1535" name="Google Shape;1535;p72"/>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2"/>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2"/>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2"/>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2"/>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2"/>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2"/>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2"/>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2"/>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2"/>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2"/>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2"/>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2"/>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2"/>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2"/>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2"/>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2"/>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2"/>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2"/>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2"/>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2"/>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2"/>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2"/>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2"/>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2"/>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2"/>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2"/>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2"/>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2"/>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2"/>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2"/>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2"/>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2"/>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2"/>
          <p:cNvGrpSpPr/>
          <p:nvPr/>
        </p:nvGrpSpPr>
        <p:grpSpPr>
          <a:xfrm>
            <a:off x="896550" y="1610650"/>
            <a:ext cx="885400" cy="1145675"/>
            <a:chOff x="529875" y="2254300"/>
            <a:chExt cx="885400" cy="1145675"/>
          </a:xfrm>
        </p:grpSpPr>
        <p:sp>
          <p:nvSpPr>
            <p:cNvPr id="1589" name="Google Shape;1589;p72"/>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2"/>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2"/>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2"/>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72"/>
          <p:cNvGrpSpPr/>
          <p:nvPr/>
        </p:nvGrpSpPr>
        <p:grpSpPr>
          <a:xfrm>
            <a:off x="1240050" y="3483825"/>
            <a:ext cx="1118150" cy="979850"/>
            <a:chOff x="5957375" y="2413950"/>
            <a:chExt cx="1118150" cy="979850"/>
          </a:xfrm>
        </p:grpSpPr>
        <p:sp>
          <p:nvSpPr>
            <p:cNvPr id="1626" name="Google Shape;1626;p72"/>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2"/>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2"/>
          <p:cNvGrpSpPr/>
          <p:nvPr/>
        </p:nvGrpSpPr>
        <p:grpSpPr>
          <a:xfrm>
            <a:off x="3033163" y="427525"/>
            <a:ext cx="825250" cy="671800"/>
            <a:chOff x="4184375" y="3769275"/>
            <a:chExt cx="825250" cy="671800"/>
          </a:xfrm>
        </p:grpSpPr>
        <p:sp>
          <p:nvSpPr>
            <p:cNvPr id="1650" name="Google Shape;1650;p72"/>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2"/>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2"/>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2"/>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2"/>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2"/>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2"/>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72"/>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2"/>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2"/>
          <p:cNvSpPr txBox="1"/>
          <p:nvPr>
            <p:ph idx="2" type="title"/>
          </p:nvPr>
        </p:nvSpPr>
        <p:spPr>
          <a:xfrm>
            <a:off x="2403475" y="1554500"/>
            <a:ext cx="18174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666" name="Google Shape;1666;p72"/>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7" name="Google Shape;1667;p72"/>
          <p:cNvPicPr preferRelativeResize="0"/>
          <p:nvPr/>
        </p:nvPicPr>
        <p:blipFill>
          <a:blip r:embed="rId3">
            <a:alphaModFix/>
          </a:blip>
          <a:stretch>
            <a:fillRect/>
          </a:stretch>
        </p:blipFill>
        <p:spPr>
          <a:xfrm>
            <a:off x="5850250" y="3144600"/>
            <a:ext cx="1118150" cy="11391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grpSp>
        <p:nvGrpSpPr>
          <p:cNvPr id="1672" name="Google Shape;1672;p73"/>
          <p:cNvGrpSpPr/>
          <p:nvPr/>
        </p:nvGrpSpPr>
        <p:grpSpPr>
          <a:xfrm>
            <a:off x="1820484" y="313884"/>
            <a:ext cx="5503026" cy="4515734"/>
            <a:chOff x="1820484" y="313884"/>
            <a:chExt cx="5503026" cy="4515734"/>
          </a:xfrm>
        </p:grpSpPr>
        <p:grpSp>
          <p:nvGrpSpPr>
            <p:cNvPr id="1673" name="Google Shape;1673;p73"/>
            <p:cNvGrpSpPr/>
            <p:nvPr/>
          </p:nvGrpSpPr>
          <p:grpSpPr>
            <a:xfrm flipH="1">
              <a:off x="2280524" y="313884"/>
              <a:ext cx="5042987" cy="3878528"/>
              <a:chOff x="2362200" y="890550"/>
              <a:chExt cx="4371900" cy="3362400"/>
            </a:xfrm>
          </p:grpSpPr>
          <p:sp>
            <p:nvSpPr>
              <p:cNvPr id="1674" name="Google Shape;1674;p73"/>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3"/>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3"/>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3"/>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3"/>
            <p:cNvGrpSpPr/>
            <p:nvPr/>
          </p:nvGrpSpPr>
          <p:grpSpPr>
            <a:xfrm flipH="1">
              <a:off x="2062182" y="632487"/>
              <a:ext cx="5042987" cy="3878528"/>
              <a:chOff x="2362200" y="890550"/>
              <a:chExt cx="4371900" cy="3362400"/>
            </a:xfrm>
          </p:grpSpPr>
          <p:sp>
            <p:nvSpPr>
              <p:cNvPr id="1680" name="Google Shape;1680;p73"/>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3"/>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3"/>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3"/>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3"/>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73"/>
            <p:cNvGrpSpPr/>
            <p:nvPr/>
          </p:nvGrpSpPr>
          <p:grpSpPr>
            <a:xfrm flipH="1">
              <a:off x="1820484" y="951090"/>
              <a:ext cx="5042987" cy="3878528"/>
              <a:chOff x="2362200" y="890550"/>
              <a:chExt cx="4371900" cy="3362400"/>
            </a:xfrm>
          </p:grpSpPr>
          <p:sp>
            <p:nvSpPr>
              <p:cNvPr id="1686" name="Google Shape;1686;p73"/>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3"/>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3"/>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3"/>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3"/>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1" name="Google Shape;1691;p73"/>
          <p:cNvSpPr txBox="1"/>
          <p:nvPr>
            <p:ph type="title"/>
          </p:nvPr>
        </p:nvSpPr>
        <p:spPr>
          <a:xfrm>
            <a:off x="2651700" y="2887575"/>
            <a:ext cx="3383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Dataset/Results</a:t>
            </a:r>
            <a:endParaRPr/>
          </a:p>
        </p:txBody>
      </p:sp>
      <p:sp>
        <p:nvSpPr>
          <p:cNvPr id="1692" name="Google Shape;1692;p73"/>
          <p:cNvSpPr txBox="1"/>
          <p:nvPr>
            <p:ph idx="2" type="title"/>
          </p:nvPr>
        </p:nvSpPr>
        <p:spPr>
          <a:xfrm>
            <a:off x="2819400" y="1543500"/>
            <a:ext cx="3048000" cy="139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74"/>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pic>
        <p:nvPicPr>
          <p:cNvPr id="1698" name="Google Shape;1698;p74"/>
          <p:cNvPicPr preferRelativeResize="0"/>
          <p:nvPr/>
        </p:nvPicPr>
        <p:blipFill>
          <a:blip r:embed="rId3">
            <a:alphaModFix/>
          </a:blip>
          <a:stretch>
            <a:fillRect/>
          </a:stretch>
        </p:blipFill>
        <p:spPr>
          <a:xfrm>
            <a:off x="714300" y="1200750"/>
            <a:ext cx="3955024" cy="3449400"/>
          </a:xfrm>
          <a:prstGeom prst="rect">
            <a:avLst/>
          </a:prstGeom>
          <a:noFill/>
          <a:ln>
            <a:noFill/>
          </a:ln>
        </p:spPr>
      </p:pic>
      <p:sp>
        <p:nvSpPr>
          <p:cNvPr id="1699" name="Google Shape;1699;p74"/>
          <p:cNvSpPr txBox="1"/>
          <p:nvPr/>
        </p:nvSpPr>
        <p:spPr>
          <a:xfrm>
            <a:off x="5249700" y="2371350"/>
            <a:ext cx="318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From this we can calculate a 94.7% data accuracy</a:t>
            </a:r>
            <a:endParaRPr b="1" sz="20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pic>
        <p:nvPicPr>
          <p:cNvPr id="1704" name="Google Shape;1704;p75"/>
          <p:cNvPicPr preferRelativeResize="0"/>
          <p:nvPr/>
        </p:nvPicPr>
        <p:blipFill>
          <a:blip r:embed="rId3">
            <a:alphaModFix/>
          </a:blip>
          <a:stretch>
            <a:fillRect/>
          </a:stretch>
        </p:blipFill>
        <p:spPr>
          <a:xfrm>
            <a:off x="413550" y="1445899"/>
            <a:ext cx="4247975" cy="2779250"/>
          </a:xfrm>
          <a:prstGeom prst="rect">
            <a:avLst/>
          </a:prstGeom>
          <a:noFill/>
          <a:ln>
            <a:noFill/>
          </a:ln>
        </p:spPr>
      </p:pic>
      <p:pic>
        <p:nvPicPr>
          <p:cNvPr id="1705" name="Google Shape;1705;p75"/>
          <p:cNvPicPr preferRelativeResize="0"/>
          <p:nvPr/>
        </p:nvPicPr>
        <p:blipFill>
          <a:blip r:embed="rId4">
            <a:alphaModFix/>
          </a:blip>
          <a:stretch>
            <a:fillRect/>
          </a:stretch>
        </p:blipFill>
        <p:spPr>
          <a:xfrm>
            <a:off x="4797525" y="1542726"/>
            <a:ext cx="3919138" cy="2585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76"/>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Results</a:t>
            </a:r>
            <a:endParaRPr/>
          </a:p>
        </p:txBody>
      </p:sp>
      <p:sp>
        <p:nvSpPr>
          <p:cNvPr id="1711" name="Google Shape;1711;p76"/>
          <p:cNvSpPr txBox="1"/>
          <p:nvPr/>
        </p:nvSpPr>
        <p:spPr>
          <a:xfrm>
            <a:off x="103875" y="1789500"/>
            <a:ext cx="3243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highlight>
                  <a:srgbClr val="F4CCCC"/>
                </a:highlight>
                <a:latin typeface="Montserrat"/>
                <a:ea typeface="Montserrat"/>
                <a:cs typeface="Montserrat"/>
                <a:sym typeface="Montserrat"/>
              </a:rPr>
              <a:t>v2_s - simple transforms - SS</a:t>
            </a:r>
            <a:endParaRPr b="1" sz="900">
              <a:highlight>
                <a:srgbClr val="F4CCCC"/>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100 random images:</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92.00%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87.10%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88.68%</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b="1" lang="en" sz="900">
                <a:highlight>
                  <a:srgbClr val="FFF2CC"/>
                </a:highlight>
                <a:latin typeface="Montserrat"/>
                <a:ea typeface="Montserrat"/>
                <a:cs typeface="Montserrat"/>
                <a:sym typeface="Montserrat"/>
              </a:rPr>
              <a:t>v2_s - simple transforms - SS</a:t>
            </a:r>
            <a:endParaRPr b="1" sz="900">
              <a:highlight>
                <a:srgbClr val="FFF2CC"/>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250 random	 images:</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93.00%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92.50%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92.28%</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b="1" lang="en" sz="900">
                <a:highlight>
                  <a:srgbClr val="00FF00"/>
                </a:highlight>
                <a:latin typeface="Montserrat"/>
                <a:ea typeface="Montserrat"/>
                <a:cs typeface="Montserrat"/>
                <a:sym typeface="Montserrat"/>
              </a:rPr>
              <a:t>v2_s - simple transforms - SS</a:t>
            </a:r>
            <a:endParaRPr b="1" sz="900">
              <a:highlight>
                <a:srgbClr val="00FF00"/>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500 random image: </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93.00%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95.00%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94.42%</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10000 random images: 94.53%</a:t>
            </a:r>
            <a:endParaRPr sz="900">
              <a:latin typeface="Montserrat"/>
              <a:ea typeface="Montserrat"/>
              <a:cs typeface="Montserrat"/>
              <a:sym typeface="Montserrat"/>
            </a:endParaRPr>
          </a:p>
          <a:p>
            <a:pPr indent="-285750" lvl="1" marL="914400" rtl="0" algn="l">
              <a:spcBef>
                <a:spcPts val="0"/>
              </a:spcBef>
              <a:spcAft>
                <a:spcPts val="0"/>
              </a:spcAft>
              <a:buSzPts val="900"/>
              <a:buFont typeface="Montserrat"/>
              <a:buChar char="-"/>
            </a:pPr>
            <a:r>
              <a:rPr lang="en" sz="900">
                <a:latin typeface="Montserrat"/>
                <a:ea typeface="Montserrat"/>
                <a:cs typeface="Montserrat"/>
                <a:sym typeface="Montserrat"/>
              </a:rPr>
              <a:t>2nd: 94.62%</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p:txBody>
      </p:sp>
      <p:sp>
        <p:nvSpPr>
          <p:cNvPr id="1712" name="Google Shape;1712;p76"/>
          <p:cNvSpPr txBox="1"/>
          <p:nvPr/>
        </p:nvSpPr>
        <p:spPr>
          <a:xfrm>
            <a:off x="3120761" y="1789500"/>
            <a:ext cx="36087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highlight>
                  <a:srgbClr val="FFF2CC"/>
                </a:highlight>
                <a:latin typeface="Montserrat"/>
                <a:ea typeface="Montserrat"/>
                <a:cs typeface="Montserrat"/>
                <a:sym typeface="Montserrat"/>
              </a:rPr>
              <a:t>v2_s - simple transforms - SS</a:t>
            </a:r>
            <a:endParaRPr b="1" sz="900">
              <a:highlight>
                <a:srgbClr val="FFF2CC"/>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at 750 random images:</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93.00%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93.30%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92.92%</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b="1" lang="en" sz="900">
                <a:highlight>
                  <a:srgbClr val="D9EAD3"/>
                </a:highlight>
                <a:latin typeface="Montserrat"/>
                <a:ea typeface="Montserrat"/>
                <a:cs typeface="Montserrat"/>
                <a:sym typeface="Montserrat"/>
              </a:rPr>
              <a:t>v2_s - simple transforms - SS</a:t>
            </a:r>
            <a:endParaRPr b="1" sz="900">
              <a:highlight>
                <a:srgbClr val="D9EAD3"/>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1000 random images: </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98.00%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94.40%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93.72%</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10000 random images: 93.93%</a:t>
            </a:r>
            <a:endParaRPr sz="900">
              <a:latin typeface="Montserrat"/>
              <a:ea typeface="Montserrat"/>
              <a:cs typeface="Montserrat"/>
              <a:sym typeface="Montserrat"/>
            </a:endParaRPr>
          </a:p>
          <a:p>
            <a:pPr indent="-285750" lvl="1" marL="914400" rtl="0" algn="l">
              <a:spcBef>
                <a:spcPts val="0"/>
              </a:spcBef>
              <a:spcAft>
                <a:spcPts val="0"/>
              </a:spcAft>
              <a:buSzPts val="900"/>
              <a:buFont typeface="Montserrat"/>
              <a:buChar char="-"/>
            </a:pPr>
            <a:r>
              <a:rPr lang="en" sz="900">
                <a:latin typeface="Montserrat"/>
                <a:ea typeface="Montserrat"/>
                <a:cs typeface="Montserrat"/>
                <a:sym typeface="Montserrat"/>
              </a:rPr>
              <a:t>2nd: 93.55%</a:t>
            </a:r>
            <a:endParaRPr sz="900">
              <a:latin typeface="Montserrat"/>
              <a:ea typeface="Montserrat"/>
              <a:cs typeface="Montserrat"/>
              <a:sym typeface="Montserrat"/>
            </a:endParaRPr>
          </a:p>
          <a:p>
            <a:pPr indent="0" lvl="0" marL="0" rtl="0" algn="l">
              <a:spcBef>
                <a:spcPts val="0"/>
              </a:spcBef>
              <a:spcAft>
                <a:spcPts val="0"/>
              </a:spcAft>
              <a:buNone/>
            </a:pPr>
            <a:r>
              <a:t/>
            </a:r>
            <a:endParaRPr b="1" sz="900">
              <a:latin typeface="Montserrat"/>
              <a:ea typeface="Montserrat"/>
              <a:cs typeface="Montserrat"/>
              <a:sym typeface="Montserrat"/>
            </a:endParaRPr>
          </a:p>
          <a:p>
            <a:pPr indent="0" lvl="0" marL="0" rtl="0" algn="l">
              <a:spcBef>
                <a:spcPts val="0"/>
              </a:spcBef>
              <a:spcAft>
                <a:spcPts val="0"/>
              </a:spcAft>
              <a:buNone/>
            </a:pPr>
            <a:r>
              <a:rPr b="1" lang="en" sz="900">
                <a:highlight>
                  <a:srgbClr val="F4CCCC"/>
                </a:highlight>
                <a:latin typeface="Montserrat"/>
                <a:ea typeface="Montserrat"/>
                <a:cs typeface="Montserrat"/>
                <a:sym typeface="Montserrat"/>
              </a:rPr>
              <a:t>v2_m - simple transforms - MS</a:t>
            </a:r>
            <a:endParaRPr b="1" sz="900">
              <a:highlight>
                <a:srgbClr val="F4CCCC"/>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100 random image (Advanced): </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Testing with 100 random images: 81.00%</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Testing with 1000 random images: 83.80%</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Testing with 5000 random images: 82.40%</a:t>
            </a:r>
            <a:endParaRPr sz="900">
              <a:latin typeface="Montserrat"/>
              <a:ea typeface="Montserrat"/>
              <a:cs typeface="Montserrat"/>
              <a:sym typeface="Montserrat"/>
            </a:endParaRPr>
          </a:p>
        </p:txBody>
      </p:sp>
      <p:sp>
        <p:nvSpPr>
          <p:cNvPr id="1713" name="Google Shape;1713;p76"/>
          <p:cNvSpPr txBox="1"/>
          <p:nvPr/>
        </p:nvSpPr>
        <p:spPr>
          <a:xfrm>
            <a:off x="6099416" y="1789500"/>
            <a:ext cx="31389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highlight>
                  <a:srgbClr val="F4CCCC"/>
                </a:highlight>
                <a:latin typeface="Montserrat"/>
                <a:ea typeface="Montserrat"/>
                <a:cs typeface="Montserrat"/>
                <a:sym typeface="Montserrat"/>
              </a:rPr>
              <a:t>v2_m - advanced transforms - MA</a:t>
            </a:r>
            <a:endParaRPr b="1" sz="900">
              <a:highlight>
                <a:srgbClr val="F4CCCC"/>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100 random image (Advanced): </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85.00%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88.10%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87.20%</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b="1" lang="en" sz="900">
                <a:highlight>
                  <a:srgbClr val="F4CCCC"/>
                </a:highlight>
                <a:latin typeface="Montserrat"/>
                <a:ea typeface="Montserrat"/>
                <a:cs typeface="Montserrat"/>
                <a:sym typeface="Montserrat"/>
              </a:rPr>
              <a:t>v2_m - advanced transforms - MA</a:t>
            </a:r>
            <a:endParaRPr b="1" sz="900">
              <a:highlight>
                <a:srgbClr val="F4CCCC"/>
              </a:highlight>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Trained off 500 random image (Advanced): </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 random images: 82.00%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1000 random images: 89.90%</a:t>
            </a:r>
            <a:endParaRPr sz="900">
              <a:latin typeface="Montserrat"/>
              <a:ea typeface="Montserrat"/>
              <a:cs typeface="Montserrat"/>
              <a:sym typeface="Montserrat"/>
            </a:endParaRPr>
          </a:p>
          <a:p>
            <a:pPr indent="-285750" lvl="0" marL="457200" rtl="0" algn="l">
              <a:spcBef>
                <a:spcPts val="0"/>
              </a:spcBef>
              <a:spcAft>
                <a:spcPts val="0"/>
              </a:spcAft>
              <a:buSzPts val="900"/>
              <a:buFont typeface="Montserrat"/>
              <a:buChar char="-"/>
            </a:pPr>
            <a:r>
              <a:rPr lang="en" sz="900">
                <a:latin typeface="Montserrat"/>
                <a:ea typeface="Montserrat"/>
                <a:cs typeface="Montserrat"/>
                <a:sym typeface="Montserrat"/>
              </a:rPr>
              <a:t>Testing with 5000 random images: 87.40%</a:t>
            </a:r>
            <a:endParaRPr sz="900">
              <a:latin typeface="Montserrat"/>
              <a:ea typeface="Montserrat"/>
              <a:cs typeface="Montserrat"/>
              <a:sym typeface="Montserrat"/>
            </a:endParaRPr>
          </a:p>
        </p:txBody>
      </p:sp>
      <p:sp>
        <p:nvSpPr>
          <p:cNvPr id="1714" name="Google Shape;1714;p76"/>
          <p:cNvSpPr txBox="1"/>
          <p:nvPr/>
        </p:nvSpPr>
        <p:spPr>
          <a:xfrm>
            <a:off x="714300" y="1080300"/>
            <a:ext cx="842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Montserrat"/>
                <a:ea typeface="Montserrat"/>
                <a:cs typeface="Montserrat"/>
                <a:sym typeface="Montserrat"/>
              </a:rPr>
              <a:t>KEY:</a:t>
            </a:r>
            <a:endParaRPr b="1" sz="1000">
              <a:latin typeface="Montserrat"/>
              <a:ea typeface="Montserrat"/>
              <a:cs typeface="Montserrat"/>
              <a:sym typeface="Montserrat"/>
            </a:endParaRPr>
          </a:p>
          <a:p>
            <a:pPr indent="0" lvl="0" marL="0" rtl="0" algn="l">
              <a:spcBef>
                <a:spcPts val="0"/>
              </a:spcBef>
              <a:spcAft>
                <a:spcPts val="0"/>
              </a:spcAft>
              <a:buNone/>
            </a:pPr>
            <a:r>
              <a:rPr b="1" lang="en" sz="1000">
                <a:latin typeface="Montserrat"/>
                <a:ea typeface="Montserrat"/>
                <a:cs typeface="Montserrat"/>
                <a:sym typeface="Montserrat"/>
              </a:rPr>
              <a:t>First Letter: S (Small, more efficient model), M (Medium, bigger, less efficient model, supposedly more accurate)</a:t>
            </a:r>
            <a:endParaRPr b="1" sz="1000">
              <a:latin typeface="Montserrat"/>
              <a:ea typeface="Montserrat"/>
              <a:cs typeface="Montserrat"/>
              <a:sym typeface="Montserrat"/>
            </a:endParaRPr>
          </a:p>
          <a:p>
            <a:pPr indent="0" lvl="0" marL="0" rtl="0" algn="l">
              <a:spcBef>
                <a:spcPts val="0"/>
              </a:spcBef>
              <a:spcAft>
                <a:spcPts val="0"/>
              </a:spcAft>
              <a:buNone/>
            </a:pPr>
            <a:r>
              <a:rPr b="1" lang="en" sz="1000">
                <a:latin typeface="Montserrat"/>
                <a:ea typeface="Montserrat"/>
                <a:cs typeface="Montserrat"/>
                <a:sym typeface="Montserrat"/>
              </a:rPr>
              <a:t>Second Letter: S (Simple transforms), A (Advanced transforms like changing hue and saturation)</a:t>
            </a:r>
            <a:endParaRPr b="1" sz="10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77"/>
          <p:cNvSpPr txBox="1"/>
          <p:nvPr>
            <p:ph type="title"/>
          </p:nvPr>
        </p:nvSpPr>
        <p:spPr>
          <a:xfrm>
            <a:off x="714300" y="2354175"/>
            <a:ext cx="348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Troubleshooting</a:t>
            </a:r>
            <a:endParaRPr/>
          </a:p>
        </p:txBody>
      </p:sp>
      <p:sp>
        <p:nvSpPr>
          <p:cNvPr id="1720" name="Google Shape;1720;p77"/>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1721" name="Google Shape;1721;p77"/>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77"/>
          <p:cNvGrpSpPr/>
          <p:nvPr/>
        </p:nvGrpSpPr>
        <p:grpSpPr>
          <a:xfrm>
            <a:off x="4195962" y="812731"/>
            <a:ext cx="4338518" cy="3791511"/>
            <a:chOff x="4195962" y="812731"/>
            <a:chExt cx="4338518" cy="3791511"/>
          </a:xfrm>
        </p:grpSpPr>
        <p:grpSp>
          <p:nvGrpSpPr>
            <p:cNvPr id="1725" name="Google Shape;1725;p77"/>
            <p:cNvGrpSpPr/>
            <p:nvPr/>
          </p:nvGrpSpPr>
          <p:grpSpPr>
            <a:xfrm>
              <a:off x="4470000" y="812731"/>
              <a:ext cx="3490051" cy="2287960"/>
              <a:chOff x="4849800" y="1060525"/>
              <a:chExt cx="2932816" cy="1922656"/>
            </a:xfrm>
          </p:grpSpPr>
          <p:sp>
            <p:nvSpPr>
              <p:cNvPr id="1726" name="Google Shape;1726;p77"/>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77"/>
            <p:cNvGrpSpPr/>
            <p:nvPr/>
          </p:nvGrpSpPr>
          <p:grpSpPr>
            <a:xfrm>
              <a:off x="7414457" y="2192098"/>
              <a:ext cx="849904" cy="2412145"/>
              <a:chOff x="6603185" y="2152793"/>
              <a:chExt cx="887165" cy="2517897"/>
            </a:xfrm>
          </p:grpSpPr>
          <p:sp>
            <p:nvSpPr>
              <p:cNvPr id="1748" name="Google Shape;1748;p77"/>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0" name="Google Shape;1790;p77"/>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77"/>
            <p:cNvGrpSpPr/>
            <p:nvPr/>
          </p:nvGrpSpPr>
          <p:grpSpPr>
            <a:xfrm>
              <a:off x="4195962" y="2113572"/>
              <a:ext cx="1676362" cy="2488197"/>
              <a:chOff x="4587881" y="2070350"/>
              <a:chExt cx="1749856" cy="2597283"/>
            </a:xfrm>
          </p:grpSpPr>
          <p:sp>
            <p:nvSpPr>
              <p:cNvPr id="1792" name="Google Shape;1792;p77"/>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77"/>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78"/>
          <p:cNvSpPr/>
          <p:nvPr/>
        </p:nvSpPr>
        <p:spPr>
          <a:xfrm>
            <a:off x="992913" y="14072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992913" y="304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Faced</a:t>
            </a:r>
            <a:endParaRPr/>
          </a:p>
        </p:txBody>
      </p:sp>
      <p:sp>
        <p:nvSpPr>
          <p:cNvPr id="1856" name="Google Shape;1856;p78"/>
          <p:cNvSpPr txBox="1"/>
          <p:nvPr>
            <p:ph idx="2" type="title"/>
          </p:nvPr>
        </p:nvSpPr>
        <p:spPr>
          <a:xfrm>
            <a:off x="1764375" y="1277225"/>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Selecting the Model</a:t>
            </a:r>
            <a:endParaRPr/>
          </a:p>
        </p:txBody>
      </p:sp>
      <p:sp>
        <p:nvSpPr>
          <p:cNvPr id="1857" name="Google Shape;1857;p78"/>
          <p:cNvSpPr txBox="1"/>
          <p:nvPr>
            <p:ph idx="4" type="subTitle"/>
          </p:nvPr>
        </p:nvSpPr>
        <p:spPr>
          <a:xfrm>
            <a:off x="1764375" y="3049700"/>
            <a:ext cx="5752500" cy="130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At the start of testing, we had a roughly 70-80% accuracy which was not ideal. But as we continued to train, we ended up at ~94%.</a:t>
            </a:r>
            <a:endParaRPr sz="1600"/>
          </a:p>
        </p:txBody>
      </p:sp>
      <p:sp>
        <p:nvSpPr>
          <p:cNvPr id="1858" name="Google Shape;1858;p78"/>
          <p:cNvSpPr txBox="1"/>
          <p:nvPr>
            <p:ph idx="1" type="subTitle"/>
          </p:nvPr>
        </p:nvSpPr>
        <p:spPr>
          <a:xfrm>
            <a:off x="1764375" y="1673950"/>
            <a:ext cx="6779400" cy="106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Initially we didn’t know which model to use, but we ended up with </a:t>
            </a:r>
            <a:r>
              <a:rPr lang="en" sz="1700"/>
              <a:t>EfficientNetV2, after each group member ran test models.</a:t>
            </a:r>
            <a:endParaRPr sz="1700"/>
          </a:p>
        </p:txBody>
      </p:sp>
      <p:sp>
        <p:nvSpPr>
          <p:cNvPr id="1859" name="Google Shape;1859;p78"/>
          <p:cNvSpPr txBox="1"/>
          <p:nvPr>
            <p:ph idx="3" type="title"/>
          </p:nvPr>
        </p:nvSpPr>
        <p:spPr>
          <a:xfrm>
            <a:off x="1764375" y="2743575"/>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Issues </a:t>
            </a:r>
            <a:endParaRPr/>
          </a:p>
        </p:txBody>
      </p:sp>
      <p:grpSp>
        <p:nvGrpSpPr>
          <p:cNvPr id="1860" name="Google Shape;1860;p78"/>
          <p:cNvGrpSpPr/>
          <p:nvPr/>
        </p:nvGrpSpPr>
        <p:grpSpPr>
          <a:xfrm>
            <a:off x="1156669" y="1549899"/>
            <a:ext cx="310602" cy="352803"/>
            <a:chOff x="-28069875" y="3175300"/>
            <a:chExt cx="260725" cy="296150"/>
          </a:xfrm>
        </p:grpSpPr>
        <p:sp>
          <p:nvSpPr>
            <p:cNvPr id="1861" name="Google Shape;1861;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78"/>
          <p:cNvGrpSpPr/>
          <p:nvPr/>
        </p:nvGrpSpPr>
        <p:grpSpPr>
          <a:xfrm>
            <a:off x="1135561" y="3202652"/>
            <a:ext cx="352833" cy="332194"/>
            <a:chOff x="-23615075" y="3906200"/>
            <a:chExt cx="296175" cy="278850"/>
          </a:xfrm>
        </p:grpSpPr>
        <p:sp>
          <p:nvSpPr>
            <p:cNvPr id="1871" name="Google Shape;1871;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79"/>
          <p:cNvSpPr txBox="1"/>
          <p:nvPr>
            <p:ph type="title"/>
          </p:nvPr>
        </p:nvSpPr>
        <p:spPr>
          <a:xfrm>
            <a:off x="4143300" y="1964600"/>
            <a:ext cx="365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Implementations </a:t>
            </a:r>
            <a:endParaRPr/>
          </a:p>
        </p:txBody>
      </p:sp>
      <p:grpSp>
        <p:nvGrpSpPr>
          <p:cNvPr id="1879" name="Google Shape;1879;p79"/>
          <p:cNvGrpSpPr/>
          <p:nvPr/>
        </p:nvGrpSpPr>
        <p:grpSpPr>
          <a:xfrm>
            <a:off x="7725325" y="1705825"/>
            <a:ext cx="1003300" cy="2676625"/>
            <a:chOff x="4106525" y="1454125"/>
            <a:chExt cx="1003300" cy="2676625"/>
          </a:xfrm>
        </p:grpSpPr>
        <p:sp>
          <p:nvSpPr>
            <p:cNvPr id="1880" name="Google Shape;1880;p79"/>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9"/>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9"/>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79"/>
          <p:cNvGrpSpPr/>
          <p:nvPr/>
        </p:nvGrpSpPr>
        <p:grpSpPr>
          <a:xfrm>
            <a:off x="896550" y="1610650"/>
            <a:ext cx="885400" cy="1145675"/>
            <a:chOff x="529875" y="2254300"/>
            <a:chExt cx="885400" cy="1145675"/>
          </a:xfrm>
        </p:grpSpPr>
        <p:sp>
          <p:nvSpPr>
            <p:cNvPr id="1934" name="Google Shape;1934;p79"/>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79"/>
          <p:cNvGrpSpPr/>
          <p:nvPr/>
        </p:nvGrpSpPr>
        <p:grpSpPr>
          <a:xfrm>
            <a:off x="1240050" y="3483825"/>
            <a:ext cx="1118150" cy="979850"/>
            <a:chOff x="5957375" y="2413950"/>
            <a:chExt cx="1118150" cy="979850"/>
          </a:xfrm>
        </p:grpSpPr>
        <p:sp>
          <p:nvSpPr>
            <p:cNvPr id="1971" name="Google Shape;1971;p79"/>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79"/>
          <p:cNvGrpSpPr/>
          <p:nvPr/>
        </p:nvGrpSpPr>
        <p:grpSpPr>
          <a:xfrm>
            <a:off x="3033163" y="427525"/>
            <a:ext cx="825250" cy="671800"/>
            <a:chOff x="4184375" y="3769275"/>
            <a:chExt cx="825250" cy="671800"/>
          </a:xfrm>
        </p:grpSpPr>
        <p:sp>
          <p:nvSpPr>
            <p:cNvPr id="1995" name="Google Shape;1995;p79"/>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4" name="Google Shape;2004;p79"/>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9"/>
          <p:cNvSpPr txBox="1"/>
          <p:nvPr>
            <p:ph idx="2" type="title"/>
          </p:nvPr>
        </p:nvSpPr>
        <p:spPr>
          <a:xfrm>
            <a:off x="2403475" y="1554500"/>
            <a:ext cx="18174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2011" name="Google Shape;2011;p79"/>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80"/>
          <p:cNvSpPr txBox="1"/>
          <p:nvPr/>
        </p:nvSpPr>
        <p:spPr>
          <a:xfrm>
            <a:off x="4725949" y="1431475"/>
            <a:ext cx="2371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Higher Accuracy </a:t>
            </a:r>
            <a:endParaRPr sz="1800">
              <a:solidFill>
                <a:schemeClr val="dk1"/>
              </a:solidFill>
              <a:latin typeface="Alata"/>
              <a:ea typeface="Alata"/>
              <a:cs typeface="Alata"/>
              <a:sym typeface="Alata"/>
            </a:endParaRPr>
          </a:p>
        </p:txBody>
      </p:sp>
      <p:sp>
        <p:nvSpPr>
          <p:cNvPr id="2017" name="Google Shape;2017;p80"/>
          <p:cNvSpPr txBox="1"/>
          <p:nvPr/>
        </p:nvSpPr>
        <p:spPr>
          <a:xfrm>
            <a:off x="4725950" y="1771875"/>
            <a:ext cx="4067100" cy="9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Given the time constraint we were limited to what we had, but given more time, we would be able to increase the accuracy more.</a:t>
            </a:r>
            <a:endParaRPr sz="1200">
              <a:latin typeface="Montserrat"/>
              <a:ea typeface="Montserrat"/>
              <a:cs typeface="Montserrat"/>
              <a:sym typeface="Montserrat"/>
            </a:endParaRPr>
          </a:p>
        </p:txBody>
      </p:sp>
      <p:sp>
        <p:nvSpPr>
          <p:cNvPr id="2018" name="Google Shape;2018;p8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Implementations</a:t>
            </a:r>
            <a:endParaRPr/>
          </a:p>
          <a:p>
            <a:pPr indent="0" lvl="0" marL="0" rtl="0" algn="l">
              <a:spcBef>
                <a:spcPts val="0"/>
              </a:spcBef>
              <a:spcAft>
                <a:spcPts val="0"/>
              </a:spcAft>
              <a:buNone/>
            </a:pPr>
            <a:r>
              <a:t/>
            </a:r>
            <a:endParaRPr/>
          </a:p>
        </p:txBody>
      </p:sp>
      <p:grpSp>
        <p:nvGrpSpPr>
          <p:cNvPr id="2019" name="Google Shape;2019;p80"/>
          <p:cNvGrpSpPr/>
          <p:nvPr/>
        </p:nvGrpSpPr>
        <p:grpSpPr>
          <a:xfrm>
            <a:off x="407053" y="1431475"/>
            <a:ext cx="2371975" cy="1784142"/>
            <a:chOff x="235800" y="830650"/>
            <a:chExt cx="6978450" cy="4588844"/>
          </a:xfrm>
        </p:grpSpPr>
        <p:sp>
          <p:nvSpPr>
            <p:cNvPr id="2020" name="Google Shape;2020;p8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6" name="Google Shape;2026;p80"/>
          <p:cNvSpPr/>
          <p:nvPr/>
        </p:nvSpPr>
        <p:spPr>
          <a:xfrm>
            <a:off x="3874488" y="14314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txBox="1"/>
          <p:nvPr/>
        </p:nvSpPr>
        <p:spPr>
          <a:xfrm>
            <a:off x="4650875" y="2732475"/>
            <a:ext cx="33894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Custom Model Implementation</a:t>
            </a:r>
            <a:endParaRPr sz="1800">
              <a:solidFill>
                <a:schemeClr val="dk1"/>
              </a:solidFill>
              <a:latin typeface="Alata"/>
              <a:ea typeface="Alata"/>
              <a:cs typeface="Alata"/>
              <a:sym typeface="Alata"/>
            </a:endParaRPr>
          </a:p>
        </p:txBody>
      </p:sp>
      <p:sp>
        <p:nvSpPr>
          <p:cNvPr id="2028" name="Google Shape;2028;p80"/>
          <p:cNvSpPr txBox="1"/>
          <p:nvPr/>
        </p:nvSpPr>
        <p:spPr>
          <a:xfrm>
            <a:off x="4725950" y="3072875"/>
            <a:ext cx="3975000" cy="9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Given more time, we believe a more custom solution may be more beneficial as opposed to a pre configured model due to nature of images. Use of a more </a:t>
            </a:r>
            <a:r>
              <a:rPr lang="en" sz="1200">
                <a:latin typeface="Montserrat"/>
                <a:ea typeface="Montserrat"/>
                <a:cs typeface="Montserrat"/>
                <a:sym typeface="Montserrat"/>
              </a:rPr>
              <a:t>efficient</a:t>
            </a:r>
            <a:r>
              <a:rPr lang="en" sz="1200">
                <a:latin typeface="Montserrat"/>
                <a:ea typeface="Montserrat"/>
                <a:cs typeface="Montserrat"/>
                <a:sym typeface="Montserrat"/>
              </a:rPr>
              <a:t> language like C#.</a:t>
            </a:r>
            <a:endParaRPr sz="1200">
              <a:latin typeface="Montserrat"/>
              <a:ea typeface="Montserrat"/>
              <a:cs typeface="Montserrat"/>
              <a:sym typeface="Montserrat"/>
            </a:endParaRPr>
          </a:p>
        </p:txBody>
      </p:sp>
      <p:sp>
        <p:nvSpPr>
          <p:cNvPr id="2029" name="Google Shape;2029;p80"/>
          <p:cNvSpPr/>
          <p:nvPr/>
        </p:nvSpPr>
        <p:spPr>
          <a:xfrm>
            <a:off x="3874488" y="27324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txBox="1"/>
          <p:nvPr/>
        </p:nvSpPr>
        <p:spPr>
          <a:xfrm>
            <a:off x="4725949" y="398322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lata"/>
                <a:ea typeface="Alata"/>
                <a:cs typeface="Alata"/>
                <a:sym typeface="Alata"/>
              </a:rPr>
              <a:t>Allowing</a:t>
            </a:r>
            <a:r>
              <a:rPr lang="en">
                <a:solidFill>
                  <a:schemeClr val="dk1"/>
                </a:solidFill>
                <a:latin typeface="Alata"/>
                <a:ea typeface="Alata"/>
                <a:cs typeface="Alata"/>
                <a:sym typeface="Alata"/>
              </a:rPr>
              <a:t> for more file types </a:t>
            </a:r>
            <a:endParaRPr>
              <a:solidFill>
                <a:schemeClr val="dk1"/>
              </a:solidFill>
              <a:latin typeface="Alata"/>
              <a:ea typeface="Alata"/>
              <a:cs typeface="Alata"/>
              <a:sym typeface="Alata"/>
            </a:endParaRPr>
          </a:p>
        </p:txBody>
      </p:sp>
      <p:sp>
        <p:nvSpPr>
          <p:cNvPr id="2031" name="Google Shape;2031;p80"/>
          <p:cNvSpPr txBox="1"/>
          <p:nvPr/>
        </p:nvSpPr>
        <p:spPr>
          <a:xfrm>
            <a:off x="4725943" y="4323625"/>
            <a:ext cx="38829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Actual MRI file types such as DICOM (.dcm) and NIfTI (.nii, .nii.gz).</a:t>
            </a:r>
            <a:endParaRPr sz="1100">
              <a:latin typeface="Montserrat"/>
              <a:ea typeface="Montserrat"/>
              <a:cs typeface="Montserrat"/>
              <a:sym typeface="Montserrat"/>
            </a:endParaRPr>
          </a:p>
        </p:txBody>
      </p:sp>
      <p:sp>
        <p:nvSpPr>
          <p:cNvPr id="2032" name="Google Shape;2032;p80"/>
          <p:cNvSpPr/>
          <p:nvPr/>
        </p:nvSpPr>
        <p:spPr>
          <a:xfrm>
            <a:off x="3874488" y="39832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3" name="Google Shape;2033;p80"/>
          <p:cNvCxnSpPr/>
          <p:nvPr/>
        </p:nvCxnSpPr>
        <p:spPr>
          <a:xfrm flipH="1">
            <a:off x="2064375" y="1506675"/>
            <a:ext cx="1443900" cy="905700"/>
          </a:xfrm>
          <a:prstGeom prst="bentConnector3">
            <a:avLst>
              <a:gd fmla="val 50000" name="adj1"/>
            </a:avLst>
          </a:prstGeom>
          <a:noFill/>
          <a:ln cap="flat" cmpd="sng" w="9525">
            <a:solidFill>
              <a:schemeClr val="dk2"/>
            </a:solidFill>
            <a:prstDash val="dot"/>
            <a:round/>
            <a:headEnd len="med" w="med" type="none"/>
            <a:tailEnd len="med" w="med" type="oval"/>
          </a:ln>
        </p:spPr>
      </p:cxnSp>
      <p:cxnSp>
        <p:nvCxnSpPr>
          <p:cNvPr id="2034" name="Google Shape;2034;p80"/>
          <p:cNvCxnSpPr/>
          <p:nvPr/>
        </p:nvCxnSpPr>
        <p:spPr>
          <a:xfrm rot="10800000">
            <a:off x="2443513" y="2420213"/>
            <a:ext cx="1292700" cy="375300"/>
          </a:xfrm>
          <a:prstGeom prst="bentConnector3">
            <a:avLst>
              <a:gd fmla="val 50000" name="adj1"/>
            </a:avLst>
          </a:prstGeom>
          <a:noFill/>
          <a:ln cap="flat" cmpd="sng" w="9525">
            <a:solidFill>
              <a:schemeClr val="dk2"/>
            </a:solidFill>
            <a:prstDash val="dot"/>
            <a:round/>
            <a:headEnd len="med" w="med" type="none"/>
            <a:tailEnd len="med" w="med" type="oval"/>
          </a:ln>
        </p:spPr>
      </p:cxnSp>
      <p:cxnSp>
        <p:nvCxnSpPr>
          <p:cNvPr id="2035" name="Google Shape;2035;p80"/>
          <p:cNvCxnSpPr/>
          <p:nvPr/>
        </p:nvCxnSpPr>
        <p:spPr>
          <a:xfrm rot="10800000">
            <a:off x="1710913" y="2766463"/>
            <a:ext cx="2025300" cy="1279800"/>
          </a:xfrm>
          <a:prstGeom prst="bentConnector3">
            <a:avLst>
              <a:gd fmla="val 50000" name="adj1"/>
            </a:avLst>
          </a:prstGeom>
          <a:noFill/>
          <a:ln cap="flat" cmpd="sng" w="9525">
            <a:solidFill>
              <a:schemeClr val="dk2"/>
            </a:solidFill>
            <a:prstDash val="dot"/>
            <a:round/>
            <a:headEnd len="med" w="med" type="none"/>
            <a:tailEnd len="med" w="med" type="oval"/>
          </a:ln>
        </p:spPr>
      </p:cxnSp>
      <p:grpSp>
        <p:nvGrpSpPr>
          <p:cNvPr id="2036" name="Google Shape;2036;p80"/>
          <p:cNvGrpSpPr/>
          <p:nvPr/>
        </p:nvGrpSpPr>
        <p:grpSpPr>
          <a:xfrm>
            <a:off x="4015273" y="2892682"/>
            <a:ext cx="356556" cy="351285"/>
            <a:chOff x="-25465200" y="3916150"/>
            <a:chExt cx="299300" cy="294875"/>
          </a:xfrm>
        </p:grpSpPr>
        <p:sp>
          <p:nvSpPr>
            <p:cNvPr id="2037" name="Google Shape;2037;p8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80"/>
          <p:cNvGrpSpPr/>
          <p:nvPr/>
        </p:nvGrpSpPr>
        <p:grpSpPr>
          <a:xfrm>
            <a:off x="4017157" y="1606004"/>
            <a:ext cx="352803" cy="289039"/>
            <a:chOff x="-26981375" y="3951875"/>
            <a:chExt cx="296150" cy="242625"/>
          </a:xfrm>
        </p:grpSpPr>
        <p:sp>
          <p:nvSpPr>
            <p:cNvPr id="2040" name="Google Shape;2040;p8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80"/>
          <p:cNvGrpSpPr/>
          <p:nvPr/>
        </p:nvGrpSpPr>
        <p:grpSpPr>
          <a:xfrm>
            <a:off x="4017613" y="4125873"/>
            <a:ext cx="351880" cy="352803"/>
            <a:chOff x="-23615075" y="3148525"/>
            <a:chExt cx="295375" cy="296150"/>
          </a:xfrm>
        </p:grpSpPr>
        <p:sp>
          <p:nvSpPr>
            <p:cNvPr id="2044" name="Google Shape;2044;p8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grpSp>
        <p:nvGrpSpPr>
          <p:cNvPr id="2052" name="Google Shape;2052;p81"/>
          <p:cNvGrpSpPr/>
          <p:nvPr/>
        </p:nvGrpSpPr>
        <p:grpSpPr>
          <a:xfrm>
            <a:off x="3369525" y="1424450"/>
            <a:ext cx="2362200" cy="3180000"/>
            <a:chOff x="791125" y="1362000"/>
            <a:chExt cx="2362200" cy="3180000"/>
          </a:xfrm>
        </p:grpSpPr>
        <p:sp>
          <p:nvSpPr>
            <p:cNvPr id="2053" name="Google Shape;2053;p81"/>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1"/>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1"/>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1"/>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1"/>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81"/>
          <p:cNvGrpSpPr/>
          <p:nvPr/>
        </p:nvGrpSpPr>
        <p:grpSpPr>
          <a:xfrm>
            <a:off x="6061753" y="1424450"/>
            <a:ext cx="2362200" cy="3180000"/>
            <a:chOff x="791125" y="1362000"/>
            <a:chExt cx="2362200" cy="3180000"/>
          </a:xfrm>
        </p:grpSpPr>
        <p:sp>
          <p:nvSpPr>
            <p:cNvPr id="2059" name="Google Shape;2059;p81"/>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1"/>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1"/>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1"/>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81"/>
          <p:cNvGrpSpPr/>
          <p:nvPr/>
        </p:nvGrpSpPr>
        <p:grpSpPr>
          <a:xfrm>
            <a:off x="679688" y="1424450"/>
            <a:ext cx="2362200" cy="3180000"/>
            <a:chOff x="791125" y="1362000"/>
            <a:chExt cx="2362200" cy="3180000"/>
          </a:xfrm>
        </p:grpSpPr>
        <p:sp>
          <p:nvSpPr>
            <p:cNvPr id="2065" name="Google Shape;2065;p81"/>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1"/>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1"/>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1"/>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1"/>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0" name="Google Shape;2070;p8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 Considerations</a:t>
            </a:r>
            <a:endParaRPr/>
          </a:p>
        </p:txBody>
      </p:sp>
      <p:sp>
        <p:nvSpPr>
          <p:cNvPr id="2071" name="Google Shape;2071;p81"/>
          <p:cNvSpPr txBox="1"/>
          <p:nvPr>
            <p:ph idx="2" type="title"/>
          </p:nvPr>
        </p:nvSpPr>
        <p:spPr>
          <a:xfrm>
            <a:off x="776288" y="1733150"/>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Sensitive Data</a:t>
            </a:r>
            <a:endParaRPr/>
          </a:p>
        </p:txBody>
      </p:sp>
      <p:sp>
        <p:nvSpPr>
          <p:cNvPr id="2072" name="Google Shape;2072;p81"/>
          <p:cNvSpPr txBox="1"/>
          <p:nvPr>
            <p:ph idx="1" type="subTitle"/>
          </p:nvPr>
        </p:nvSpPr>
        <p:spPr>
          <a:xfrm>
            <a:off x="778700" y="2201150"/>
            <a:ext cx="2164200" cy="2311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MRI scans and the medical info they </a:t>
            </a:r>
            <a:r>
              <a:rPr lang="en"/>
              <a:t>contain</a:t>
            </a:r>
            <a:r>
              <a:rPr lang="en"/>
              <a:t> about a person is highly personal and therefore protected information. The AI model must run in a </a:t>
            </a:r>
            <a:r>
              <a:rPr lang="en"/>
              <a:t>contained</a:t>
            </a:r>
            <a:r>
              <a:rPr lang="en"/>
              <a:t> </a:t>
            </a:r>
            <a:r>
              <a:rPr lang="en"/>
              <a:t>environment</a:t>
            </a:r>
            <a:r>
              <a:rPr lang="en"/>
              <a:t> (local) and prevent the release of information into bad actors hands.</a:t>
            </a:r>
            <a:endParaRPr/>
          </a:p>
        </p:txBody>
      </p:sp>
      <p:sp>
        <p:nvSpPr>
          <p:cNvPr id="2073" name="Google Shape;2073;p81"/>
          <p:cNvSpPr txBox="1"/>
          <p:nvPr>
            <p:ph idx="3" type="title"/>
          </p:nvPr>
        </p:nvSpPr>
        <p:spPr>
          <a:xfrm>
            <a:off x="3469725" y="1733150"/>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Bias</a:t>
            </a:r>
            <a:endParaRPr/>
          </a:p>
        </p:txBody>
      </p:sp>
      <p:sp>
        <p:nvSpPr>
          <p:cNvPr id="2074" name="Google Shape;2074;p81"/>
          <p:cNvSpPr txBox="1"/>
          <p:nvPr>
            <p:ph idx="4" type="subTitle"/>
          </p:nvPr>
        </p:nvSpPr>
        <p:spPr>
          <a:xfrm>
            <a:off x="3468525" y="2038975"/>
            <a:ext cx="2164200" cy="2473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AI can only predict as good as the data set that it was trained on. We need to make sure that the data set includes people from all walks of life. For example if this data set is mostly adults what would be the </a:t>
            </a:r>
            <a:r>
              <a:rPr lang="en"/>
              <a:t>repercussions</a:t>
            </a:r>
            <a:r>
              <a:rPr lang="en"/>
              <a:t> if used on a </a:t>
            </a:r>
            <a:r>
              <a:rPr lang="en"/>
              <a:t>child's</a:t>
            </a:r>
            <a:r>
              <a:rPr lang="en"/>
              <a:t> scan?</a:t>
            </a:r>
            <a:endParaRPr/>
          </a:p>
        </p:txBody>
      </p:sp>
      <p:sp>
        <p:nvSpPr>
          <p:cNvPr id="2075" name="Google Shape;2075;p81"/>
          <p:cNvSpPr txBox="1"/>
          <p:nvPr>
            <p:ph idx="5" type="title"/>
          </p:nvPr>
        </p:nvSpPr>
        <p:spPr>
          <a:xfrm>
            <a:off x="6160753" y="1733150"/>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Patient</a:t>
            </a:r>
            <a:r>
              <a:rPr lang="en"/>
              <a:t> Consent</a:t>
            </a:r>
            <a:endParaRPr/>
          </a:p>
        </p:txBody>
      </p:sp>
      <p:sp>
        <p:nvSpPr>
          <p:cNvPr id="2076" name="Google Shape;2076;p81"/>
          <p:cNvSpPr txBox="1"/>
          <p:nvPr>
            <p:ph idx="6" type="subTitle"/>
          </p:nvPr>
        </p:nvSpPr>
        <p:spPr>
          <a:xfrm>
            <a:off x="6160750" y="2201150"/>
            <a:ext cx="2164200" cy="2311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Even if the Program is 100% secure the </a:t>
            </a:r>
            <a:r>
              <a:rPr lang="en"/>
              <a:t>patient</a:t>
            </a:r>
            <a:r>
              <a:rPr lang="en"/>
              <a:t> should still have the right to accept AI use or not as they have rights over how their medical info is used and processed </a:t>
            </a:r>
            <a:r>
              <a:rPr lang="en"/>
              <a:t>especially</a:t>
            </a:r>
            <a:r>
              <a:rPr lang="en"/>
              <a:t> when it comes to new technology.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grpSp>
        <p:nvGrpSpPr>
          <p:cNvPr id="676" name="Google Shape;676;p55"/>
          <p:cNvGrpSpPr/>
          <p:nvPr/>
        </p:nvGrpSpPr>
        <p:grpSpPr>
          <a:xfrm>
            <a:off x="-25" y="0"/>
            <a:ext cx="9144020" cy="342900"/>
            <a:chOff x="-25" y="0"/>
            <a:chExt cx="9144020" cy="342900"/>
          </a:xfrm>
        </p:grpSpPr>
        <p:sp>
          <p:nvSpPr>
            <p:cNvPr id="677" name="Google Shape;677;p5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55"/>
            <p:cNvGrpSpPr/>
            <p:nvPr/>
          </p:nvGrpSpPr>
          <p:grpSpPr>
            <a:xfrm>
              <a:off x="215975" y="111150"/>
              <a:ext cx="642950" cy="120600"/>
              <a:chOff x="215975" y="152625"/>
              <a:chExt cx="642950" cy="120600"/>
            </a:xfrm>
          </p:grpSpPr>
          <p:sp>
            <p:nvSpPr>
              <p:cNvPr id="679" name="Google Shape;679;p5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 name="Google Shape;682;p55"/>
          <p:cNvGrpSpPr/>
          <p:nvPr/>
        </p:nvGrpSpPr>
        <p:grpSpPr>
          <a:xfrm>
            <a:off x="2282427" y="1391982"/>
            <a:ext cx="1623900" cy="1552518"/>
            <a:chOff x="2282427" y="1363407"/>
            <a:chExt cx="1623900" cy="1552518"/>
          </a:xfrm>
        </p:grpSpPr>
        <p:sp>
          <p:nvSpPr>
            <p:cNvPr id="683" name="Google Shape;683;p55"/>
            <p:cNvSpPr/>
            <p:nvPr/>
          </p:nvSpPr>
          <p:spPr>
            <a:xfrm>
              <a:off x="2282427" y="2447925"/>
              <a:ext cx="1623900" cy="468000"/>
            </a:xfrm>
            <a:prstGeom prst="chevron">
              <a:avLst>
                <a:gd fmla="val 50000" name="adj"/>
              </a:avLst>
            </a:prstGeom>
            <a:solidFill>
              <a:srgbClr val="486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55"/>
            <p:cNvCxnSpPr/>
            <p:nvPr/>
          </p:nvCxnSpPr>
          <p:spPr>
            <a:xfrm>
              <a:off x="2291733" y="1363407"/>
              <a:ext cx="0" cy="1086000"/>
            </a:xfrm>
            <a:prstGeom prst="straightConnector1">
              <a:avLst/>
            </a:prstGeom>
            <a:noFill/>
            <a:ln cap="flat" cmpd="sng" w="19050">
              <a:solidFill>
                <a:srgbClr val="4869B1"/>
              </a:solidFill>
              <a:prstDash val="solid"/>
              <a:round/>
              <a:headEnd len="med" w="med" type="none"/>
              <a:tailEnd len="med" w="med" type="none"/>
            </a:ln>
          </p:spPr>
        </p:cxnSp>
      </p:grpSp>
      <p:grpSp>
        <p:nvGrpSpPr>
          <p:cNvPr id="685" name="Google Shape;685;p55"/>
          <p:cNvGrpSpPr/>
          <p:nvPr/>
        </p:nvGrpSpPr>
        <p:grpSpPr>
          <a:xfrm>
            <a:off x="5228030" y="1391982"/>
            <a:ext cx="1623900" cy="1552518"/>
            <a:chOff x="5228030" y="1363407"/>
            <a:chExt cx="1623900" cy="1552518"/>
          </a:xfrm>
        </p:grpSpPr>
        <p:sp>
          <p:nvSpPr>
            <p:cNvPr id="686" name="Google Shape;686;p55"/>
            <p:cNvSpPr/>
            <p:nvPr/>
          </p:nvSpPr>
          <p:spPr>
            <a:xfrm>
              <a:off x="5228030" y="2447925"/>
              <a:ext cx="1623900" cy="468000"/>
            </a:xfrm>
            <a:prstGeom prst="chevron">
              <a:avLst>
                <a:gd fmla="val 50000" name="adj"/>
              </a:avLst>
            </a:prstGeom>
            <a:solidFill>
              <a:srgbClr val="90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55"/>
            <p:cNvCxnSpPr/>
            <p:nvPr/>
          </p:nvCxnSpPr>
          <p:spPr>
            <a:xfrm>
              <a:off x="5237303" y="1363407"/>
              <a:ext cx="0" cy="1086000"/>
            </a:xfrm>
            <a:prstGeom prst="straightConnector1">
              <a:avLst/>
            </a:prstGeom>
            <a:noFill/>
            <a:ln cap="flat" cmpd="sng" w="19050">
              <a:solidFill>
                <a:srgbClr val="90D1CB"/>
              </a:solidFill>
              <a:prstDash val="solid"/>
              <a:round/>
              <a:headEnd len="med" w="med" type="none"/>
              <a:tailEnd len="med" w="med" type="none"/>
            </a:ln>
          </p:spPr>
        </p:cxnSp>
      </p:grpSp>
      <p:grpSp>
        <p:nvGrpSpPr>
          <p:cNvPr id="688" name="Google Shape;688;p55"/>
          <p:cNvGrpSpPr/>
          <p:nvPr/>
        </p:nvGrpSpPr>
        <p:grpSpPr>
          <a:xfrm>
            <a:off x="809625" y="2476500"/>
            <a:ext cx="1623900" cy="1554007"/>
            <a:chOff x="809625" y="2447925"/>
            <a:chExt cx="1623900" cy="1554007"/>
          </a:xfrm>
        </p:grpSpPr>
        <p:sp>
          <p:nvSpPr>
            <p:cNvPr id="689" name="Google Shape;689;p55"/>
            <p:cNvSpPr/>
            <p:nvPr/>
          </p:nvSpPr>
          <p:spPr>
            <a:xfrm>
              <a:off x="809625" y="2447925"/>
              <a:ext cx="1623900" cy="468000"/>
            </a:xfrm>
            <a:prstGeom prst="homePlate">
              <a:avLst>
                <a:gd fmla="val 50000" name="adj"/>
              </a:avLst>
            </a:prstGeom>
            <a:solidFill>
              <a:srgbClr val="2F4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5"/>
            <p:cNvCxnSpPr/>
            <p:nvPr/>
          </p:nvCxnSpPr>
          <p:spPr>
            <a:xfrm>
              <a:off x="818826" y="2915932"/>
              <a:ext cx="0" cy="1086000"/>
            </a:xfrm>
            <a:prstGeom prst="straightConnector1">
              <a:avLst/>
            </a:prstGeom>
            <a:noFill/>
            <a:ln cap="flat" cmpd="sng" w="19050">
              <a:solidFill>
                <a:srgbClr val="2F4A8A"/>
              </a:solidFill>
              <a:prstDash val="solid"/>
              <a:round/>
              <a:headEnd len="med" w="med" type="none"/>
              <a:tailEnd len="med" w="med" type="none"/>
            </a:ln>
          </p:spPr>
        </p:cxnSp>
      </p:grpSp>
      <p:grpSp>
        <p:nvGrpSpPr>
          <p:cNvPr id="691" name="Google Shape;691;p55"/>
          <p:cNvGrpSpPr/>
          <p:nvPr/>
        </p:nvGrpSpPr>
        <p:grpSpPr>
          <a:xfrm>
            <a:off x="3755228" y="2476500"/>
            <a:ext cx="1623900" cy="1554007"/>
            <a:chOff x="3755228" y="2447925"/>
            <a:chExt cx="1623900" cy="1554007"/>
          </a:xfrm>
        </p:grpSpPr>
        <p:sp>
          <p:nvSpPr>
            <p:cNvPr id="692" name="Google Shape;692;p55"/>
            <p:cNvSpPr/>
            <p:nvPr/>
          </p:nvSpPr>
          <p:spPr>
            <a:xfrm>
              <a:off x="3755228" y="2447925"/>
              <a:ext cx="1623900" cy="468000"/>
            </a:xfrm>
            <a:prstGeom prst="chevron">
              <a:avLst>
                <a:gd fmla="val 50000" name="adj"/>
              </a:avLst>
            </a:prstGeom>
            <a:solidFill>
              <a:srgbClr val="7EA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55"/>
            <p:cNvCxnSpPr/>
            <p:nvPr/>
          </p:nvCxnSpPr>
          <p:spPr>
            <a:xfrm>
              <a:off x="3769108" y="2915932"/>
              <a:ext cx="0" cy="1086000"/>
            </a:xfrm>
            <a:prstGeom prst="straightConnector1">
              <a:avLst/>
            </a:prstGeom>
            <a:noFill/>
            <a:ln cap="flat" cmpd="sng" w="19050">
              <a:solidFill>
                <a:srgbClr val="7EACEC"/>
              </a:solidFill>
              <a:prstDash val="solid"/>
              <a:round/>
              <a:headEnd len="med" w="med" type="none"/>
              <a:tailEnd len="med" w="med" type="none"/>
            </a:ln>
          </p:spPr>
        </p:cxnSp>
      </p:grpSp>
      <p:grpSp>
        <p:nvGrpSpPr>
          <p:cNvPr id="694" name="Google Shape;694;p55"/>
          <p:cNvGrpSpPr/>
          <p:nvPr/>
        </p:nvGrpSpPr>
        <p:grpSpPr>
          <a:xfrm>
            <a:off x="6700832" y="2476500"/>
            <a:ext cx="1623900" cy="1554007"/>
            <a:chOff x="6700832" y="2447925"/>
            <a:chExt cx="1623900" cy="1554007"/>
          </a:xfrm>
        </p:grpSpPr>
        <p:sp>
          <p:nvSpPr>
            <p:cNvPr id="695" name="Google Shape;695;p55"/>
            <p:cNvSpPr/>
            <p:nvPr/>
          </p:nvSpPr>
          <p:spPr>
            <a:xfrm>
              <a:off x="6700832" y="2447925"/>
              <a:ext cx="1623900" cy="468000"/>
            </a:xfrm>
            <a:prstGeom prst="chevron">
              <a:avLst>
                <a:gd fmla="val 50000" name="adj"/>
              </a:avLst>
            </a:prstGeom>
            <a:solidFill>
              <a:srgbClr val="AFD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 name="Google Shape;696;p55"/>
            <p:cNvCxnSpPr/>
            <p:nvPr/>
          </p:nvCxnSpPr>
          <p:spPr>
            <a:xfrm>
              <a:off x="6719402" y="2915932"/>
              <a:ext cx="0" cy="1086000"/>
            </a:xfrm>
            <a:prstGeom prst="straightConnector1">
              <a:avLst/>
            </a:prstGeom>
            <a:noFill/>
            <a:ln cap="flat" cmpd="sng" w="19050">
              <a:solidFill>
                <a:srgbClr val="AFDCDD"/>
              </a:solidFill>
              <a:prstDash val="solid"/>
              <a:round/>
              <a:headEnd len="med" w="med" type="none"/>
              <a:tailEnd len="med" w="med" type="none"/>
            </a:ln>
          </p:spPr>
        </p:cxnSp>
      </p:grpSp>
      <p:sp>
        <p:nvSpPr>
          <p:cNvPr id="697" name="Google Shape;697;p55"/>
          <p:cNvSpPr txBox="1"/>
          <p:nvPr/>
        </p:nvSpPr>
        <p:spPr>
          <a:xfrm>
            <a:off x="809625" y="3536575"/>
            <a:ext cx="20166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F4A8A"/>
                </a:solidFill>
                <a:latin typeface="Alata"/>
                <a:ea typeface="Alata"/>
                <a:cs typeface="Alata"/>
                <a:sym typeface="Alata"/>
              </a:rPr>
              <a:t>The Problem</a:t>
            </a:r>
            <a:endParaRPr sz="2400">
              <a:solidFill>
                <a:srgbClr val="2F4A8A"/>
              </a:solidFill>
              <a:latin typeface="Alata"/>
              <a:ea typeface="Alata"/>
              <a:cs typeface="Alata"/>
              <a:sym typeface="Alata"/>
            </a:endParaRPr>
          </a:p>
        </p:txBody>
      </p:sp>
      <p:sp>
        <p:nvSpPr>
          <p:cNvPr id="698" name="Google Shape;698;p55"/>
          <p:cNvSpPr txBox="1"/>
          <p:nvPr/>
        </p:nvSpPr>
        <p:spPr>
          <a:xfrm>
            <a:off x="2349121" y="1391975"/>
            <a:ext cx="2314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F4A8A"/>
                </a:solidFill>
                <a:latin typeface="Alata"/>
                <a:ea typeface="Alata"/>
                <a:cs typeface="Alata"/>
                <a:sym typeface="Alata"/>
              </a:rPr>
              <a:t>Our Solution</a:t>
            </a:r>
            <a:endParaRPr sz="2400">
              <a:solidFill>
                <a:srgbClr val="2F4A8A"/>
              </a:solidFill>
              <a:latin typeface="Alata"/>
              <a:ea typeface="Alata"/>
              <a:cs typeface="Alata"/>
              <a:sym typeface="Alata"/>
            </a:endParaRPr>
          </a:p>
          <a:p>
            <a:pPr indent="0" lvl="0" marL="0" rtl="0" algn="l">
              <a:spcBef>
                <a:spcPts val="0"/>
              </a:spcBef>
              <a:spcAft>
                <a:spcPts val="0"/>
              </a:spcAft>
              <a:buNone/>
            </a:pPr>
            <a:r>
              <a:t/>
            </a:r>
            <a:endParaRPr sz="2400">
              <a:solidFill>
                <a:srgbClr val="2F4A8A"/>
              </a:solidFill>
              <a:latin typeface="Alata"/>
              <a:ea typeface="Alata"/>
              <a:cs typeface="Alata"/>
              <a:sym typeface="Alata"/>
            </a:endParaRPr>
          </a:p>
        </p:txBody>
      </p:sp>
      <p:sp>
        <p:nvSpPr>
          <p:cNvPr id="699" name="Google Shape;699;p55"/>
          <p:cNvSpPr txBox="1"/>
          <p:nvPr/>
        </p:nvSpPr>
        <p:spPr>
          <a:xfrm>
            <a:off x="3906325" y="3594325"/>
            <a:ext cx="2016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F4A8A"/>
                </a:solidFill>
                <a:latin typeface="Alata"/>
                <a:ea typeface="Alata"/>
                <a:cs typeface="Alata"/>
                <a:sym typeface="Alata"/>
              </a:rPr>
              <a:t>Code Review</a:t>
            </a:r>
            <a:endParaRPr sz="2400">
              <a:solidFill>
                <a:srgbClr val="2F4A8A"/>
              </a:solidFill>
              <a:latin typeface="Alata"/>
              <a:ea typeface="Alata"/>
              <a:cs typeface="Alata"/>
              <a:sym typeface="Alata"/>
            </a:endParaRPr>
          </a:p>
          <a:p>
            <a:pPr indent="0" lvl="0" marL="0" rtl="0" algn="l">
              <a:spcBef>
                <a:spcPts val="0"/>
              </a:spcBef>
              <a:spcAft>
                <a:spcPts val="0"/>
              </a:spcAft>
              <a:buNone/>
            </a:pPr>
            <a:r>
              <a:t/>
            </a:r>
            <a:endParaRPr sz="2400">
              <a:solidFill>
                <a:srgbClr val="2F4A8A"/>
              </a:solidFill>
              <a:latin typeface="Alata"/>
              <a:ea typeface="Alata"/>
              <a:cs typeface="Alata"/>
              <a:sym typeface="Alata"/>
            </a:endParaRPr>
          </a:p>
        </p:txBody>
      </p:sp>
      <p:sp>
        <p:nvSpPr>
          <p:cNvPr id="700" name="Google Shape;700;p55"/>
          <p:cNvSpPr txBox="1"/>
          <p:nvPr/>
        </p:nvSpPr>
        <p:spPr>
          <a:xfrm>
            <a:off x="5379113" y="1451035"/>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F4A8A"/>
                </a:solidFill>
                <a:latin typeface="Alata"/>
                <a:ea typeface="Alata"/>
                <a:cs typeface="Alata"/>
                <a:sym typeface="Alata"/>
              </a:rPr>
              <a:t>Results</a:t>
            </a:r>
            <a:endParaRPr sz="2400">
              <a:solidFill>
                <a:srgbClr val="2F4A8A"/>
              </a:solidFill>
              <a:latin typeface="Alata"/>
              <a:ea typeface="Alata"/>
              <a:cs typeface="Alata"/>
              <a:sym typeface="Alata"/>
            </a:endParaRPr>
          </a:p>
          <a:p>
            <a:pPr indent="0" lvl="0" marL="0" rtl="0" algn="l">
              <a:spcBef>
                <a:spcPts val="0"/>
              </a:spcBef>
              <a:spcAft>
                <a:spcPts val="0"/>
              </a:spcAft>
              <a:buNone/>
            </a:pPr>
            <a:r>
              <a:t/>
            </a:r>
            <a:endParaRPr sz="2400">
              <a:solidFill>
                <a:srgbClr val="2F4A8A"/>
              </a:solidFill>
              <a:latin typeface="Alata"/>
              <a:ea typeface="Alata"/>
              <a:cs typeface="Alata"/>
              <a:sym typeface="Alata"/>
            </a:endParaRPr>
          </a:p>
        </p:txBody>
      </p:sp>
      <p:sp>
        <p:nvSpPr>
          <p:cNvPr id="701" name="Google Shape;701;p55"/>
          <p:cNvSpPr txBox="1"/>
          <p:nvPr/>
        </p:nvSpPr>
        <p:spPr>
          <a:xfrm>
            <a:off x="6756048" y="3594325"/>
            <a:ext cx="19293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F4A8A"/>
                </a:solidFill>
                <a:latin typeface="Alata"/>
                <a:ea typeface="Alata"/>
                <a:cs typeface="Alata"/>
                <a:sym typeface="Alata"/>
              </a:rPr>
              <a:t>Conclusion</a:t>
            </a:r>
            <a:endParaRPr sz="2400">
              <a:solidFill>
                <a:srgbClr val="2F4A8A"/>
              </a:solidFill>
              <a:latin typeface="Alata"/>
              <a:ea typeface="Alata"/>
              <a:cs typeface="Alata"/>
              <a:sym typeface="Alata"/>
            </a:endParaRPr>
          </a:p>
          <a:p>
            <a:pPr indent="0" lvl="0" marL="0" rtl="0" algn="l">
              <a:spcBef>
                <a:spcPts val="0"/>
              </a:spcBef>
              <a:spcAft>
                <a:spcPts val="0"/>
              </a:spcAft>
              <a:buNone/>
            </a:pPr>
            <a:r>
              <a:t/>
            </a:r>
            <a:endParaRPr sz="2400">
              <a:solidFill>
                <a:srgbClr val="2F4A8A"/>
              </a:solidFill>
              <a:latin typeface="Alata"/>
              <a:ea typeface="Alata"/>
              <a:cs typeface="Alata"/>
              <a:sym typeface="Ala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grpSp>
        <p:nvGrpSpPr>
          <p:cNvPr id="2081" name="Google Shape;2081;p82"/>
          <p:cNvGrpSpPr/>
          <p:nvPr/>
        </p:nvGrpSpPr>
        <p:grpSpPr>
          <a:xfrm>
            <a:off x="1820484" y="313884"/>
            <a:ext cx="5503026" cy="4515734"/>
            <a:chOff x="1820484" y="313884"/>
            <a:chExt cx="5503026" cy="4515734"/>
          </a:xfrm>
        </p:grpSpPr>
        <p:grpSp>
          <p:nvGrpSpPr>
            <p:cNvPr id="2082" name="Google Shape;2082;p82"/>
            <p:cNvGrpSpPr/>
            <p:nvPr/>
          </p:nvGrpSpPr>
          <p:grpSpPr>
            <a:xfrm flipH="1">
              <a:off x="2280524" y="313884"/>
              <a:ext cx="5042987" cy="3878528"/>
              <a:chOff x="2362200" y="890550"/>
              <a:chExt cx="4371900" cy="3362400"/>
            </a:xfrm>
          </p:grpSpPr>
          <p:sp>
            <p:nvSpPr>
              <p:cNvPr id="2083" name="Google Shape;2083;p82"/>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2"/>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2"/>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82"/>
            <p:cNvGrpSpPr/>
            <p:nvPr/>
          </p:nvGrpSpPr>
          <p:grpSpPr>
            <a:xfrm flipH="1">
              <a:off x="2062182" y="632487"/>
              <a:ext cx="5042987" cy="3878528"/>
              <a:chOff x="2362200" y="890550"/>
              <a:chExt cx="4371900" cy="3362400"/>
            </a:xfrm>
          </p:grpSpPr>
          <p:sp>
            <p:nvSpPr>
              <p:cNvPr id="2089" name="Google Shape;2089;p82"/>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2"/>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2"/>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82"/>
            <p:cNvGrpSpPr/>
            <p:nvPr/>
          </p:nvGrpSpPr>
          <p:grpSpPr>
            <a:xfrm flipH="1">
              <a:off x="1820484" y="951090"/>
              <a:ext cx="5042987" cy="3878528"/>
              <a:chOff x="2362200" y="890550"/>
              <a:chExt cx="4371900" cy="3362400"/>
            </a:xfrm>
          </p:grpSpPr>
          <p:sp>
            <p:nvSpPr>
              <p:cNvPr id="2095" name="Google Shape;2095;p82"/>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2"/>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0" name="Google Shape;2100;p82"/>
          <p:cNvSpPr txBox="1"/>
          <p:nvPr>
            <p:ph type="title"/>
          </p:nvPr>
        </p:nvSpPr>
        <p:spPr>
          <a:xfrm>
            <a:off x="2651700" y="2887575"/>
            <a:ext cx="3383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101" name="Google Shape;2101;p82"/>
          <p:cNvSpPr txBox="1"/>
          <p:nvPr>
            <p:ph idx="2" type="title"/>
          </p:nvPr>
        </p:nvSpPr>
        <p:spPr>
          <a:xfrm>
            <a:off x="2819400" y="1543500"/>
            <a:ext cx="3048000" cy="139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09.</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83"/>
          <p:cNvSpPr/>
          <p:nvPr/>
        </p:nvSpPr>
        <p:spPr>
          <a:xfrm>
            <a:off x="564800"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3"/>
          <p:cNvSpPr/>
          <p:nvPr/>
        </p:nvSpPr>
        <p:spPr>
          <a:xfrm>
            <a:off x="4674800"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3"/>
          <p:cNvSpPr/>
          <p:nvPr/>
        </p:nvSpPr>
        <p:spPr>
          <a:xfrm>
            <a:off x="4674800"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110" name="Google Shape;2110;p83"/>
          <p:cNvSpPr txBox="1"/>
          <p:nvPr>
            <p:ph idx="2" type="title"/>
          </p:nvPr>
        </p:nvSpPr>
        <p:spPr>
          <a:xfrm>
            <a:off x="1336263" y="1536850"/>
            <a:ext cx="2481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t>
            </a:r>
            <a:endParaRPr/>
          </a:p>
        </p:txBody>
      </p:sp>
      <p:sp>
        <p:nvSpPr>
          <p:cNvPr id="2111" name="Google Shape;2111;p83"/>
          <p:cNvSpPr/>
          <p:nvPr/>
        </p:nvSpPr>
        <p:spPr>
          <a:xfrm>
            <a:off x="564800"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txBox="1"/>
          <p:nvPr>
            <p:ph idx="1" type="subTitle"/>
          </p:nvPr>
        </p:nvSpPr>
        <p:spPr>
          <a:xfrm>
            <a:off x="1336263" y="2004850"/>
            <a:ext cx="3219600" cy="78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Our Model is 94.77% accurate offering reliable results.</a:t>
            </a:r>
            <a:endParaRPr sz="1000"/>
          </a:p>
        </p:txBody>
      </p:sp>
      <p:sp>
        <p:nvSpPr>
          <p:cNvPr id="2113" name="Google Shape;2113;p83"/>
          <p:cNvSpPr txBox="1"/>
          <p:nvPr>
            <p:ph idx="3" type="title"/>
          </p:nvPr>
        </p:nvSpPr>
        <p:spPr>
          <a:xfrm>
            <a:off x="1336263" y="282360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a:t>
            </a:r>
            <a:endParaRPr/>
          </a:p>
        </p:txBody>
      </p:sp>
      <p:sp>
        <p:nvSpPr>
          <p:cNvPr id="2114" name="Google Shape;2114;p83"/>
          <p:cNvSpPr txBox="1"/>
          <p:nvPr>
            <p:ph idx="5" type="title"/>
          </p:nvPr>
        </p:nvSpPr>
        <p:spPr>
          <a:xfrm>
            <a:off x="5446263" y="1536850"/>
            <a:ext cx="30561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Simplicity</a:t>
            </a:r>
            <a:endParaRPr/>
          </a:p>
        </p:txBody>
      </p:sp>
      <p:sp>
        <p:nvSpPr>
          <p:cNvPr id="2115" name="Google Shape;2115;p83"/>
          <p:cNvSpPr txBox="1"/>
          <p:nvPr>
            <p:ph idx="6" type="subTitle"/>
          </p:nvPr>
        </p:nvSpPr>
        <p:spPr>
          <a:xfrm>
            <a:off x="5523088" y="1918225"/>
            <a:ext cx="3056100" cy="71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Program is built on </a:t>
            </a:r>
            <a:r>
              <a:rPr lang="en"/>
              <a:t>pretrained</a:t>
            </a:r>
            <a:r>
              <a:rPr lang="en"/>
              <a:t> models customized to our use and is a lightweight solution.</a:t>
            </a:r>
            <a:endParaRPr/>
          </a:p>
        </p:txBody>
      </p:sp>
      <p:sp>
        <p:nvSpPr>
          <p:cNvPr id="2116" name="Google Shape;2116;p83"/>
          <p:cNvSpPr txBox="1"/>
          <p:nvPr>
            <p:ph idx="7" type="title"/>
          </p:nvPr>
        </p:nvSpPr>
        <p:spPr>
          <a:xfrm>
            <a:off x="5446263" y="277050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a:t>
            </a:r>
            <a:endParaRPr/>
          </a:p>
        </p:txBody>
      </p:sp>
      <p:sp>
        <p:nvSpPr>
          <p:cNvPr id="2117" name="Google Shape;2117;p83"/>
          <p:cNvSpPr txBox="1"/>
          <p:nvPr>
            <p:ph idx="8" type="subTitle"/>
          </p:nvPr>
        </p:nvSpPr>
        <p:spPr>
          <a:xfrm>
            <a:off x="5446263" y="3214500"/>
            <a:ext cx="2930100" cy="93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simple and easy to use UI makes this an </a:t>
            </a:r>
            <a:r>
              <a:rPr lang="en"/>
              <a:t>appealing application.</a:t>
            </a:r>
            <a:endParaRPr/>
          </a:p>
        </p:txBody>
      </p:sp>
      <p:grpSp>
        <p:nvGrpSpPr>
          <p:cNvPr id="2118" name="Google Shape;2118;p83"/>
          <p:cNvGrpSpPr/>
          <p:nvPr/>
        </p:nvGrpSpPr>
        <p:grpSpPr>
          <a:xfrm>
            <a:off x="728557" y="1809524"/>
            <a:ext cx="310602" cy="352803"/>
            <a:chOff x="-28069875" y="3175300"/>
            <a:chExt cx="260725" cy="296150"/>
          </a:xfrm>
        </p:grpSpPr>
        <p:sp>
          <p:nvSpPr>
            <p:cNvPr id="2119" name="Google Shape;2119;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83"/>
          <p:cNvGrpSpPr/>
          <p:nvPr/>
        </p:nvGrpSpPr>
        <p:grpSpPr>
          <a:xfrm>
            <a:off x="4844199" y="3381611"/>
            <a:ext cx="299344" cy="351880"/>
            <a:chOff x="-27691025" y="3175300"/>
            <a:chExt cx="251275" cy="295375"/>
          </a:xfrm>
        </p:grpSpPr>
        <p:sp>
          <p:nvSpPr>
            <p:cNvPr id="2129" name="Google Shape;212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3"/>
          <p:cNvGrpSpPr/>
          <p:nvPr/>
        </p:nvGrpSpPr>
        <p:grpSpPr>
          <a:xfrm>
            <a:off x="4816506" y="1809524"/>
            <a:ext cx="354710" cy="352803"/>
            <a:chOff x="-27351575" y="3175300"/>
            <a:chExt cx="297750" cy="296150"/>
          </a:xfrm>
        </p:grpSpPr>
        <p:sp>
          <p:nvSpPr>
            <p:cNvPr id="2134" name="Google Shape;2134;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83"/>
          <p:cNvGrpSpPr/>
          <p:nvPr/>
        </p:nvGrpSpPr>
        <p:grpSpPr>
          <a:xfrm>
            <a:off x="707449" y="3391452"/>
            <a:ext cx="352833" cy="332194"/>
            <a:chOff x="-23615075" y="3906200"/>
            <a:chExt cx="296175" cy="278850"/>
          </a:xfrm>
        </p:grpSpPr>
        <p:sp>
          <p:nvSpPr>
            <p:cNvPr id="2139" name="Google Shape;2139;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2" name="Google Shape;2142;p83"/>
          <p:cNvSpPr txBox="1"/>
          <p:nvPr/>
        </p:nvSpPr>
        <p:spPr>
          <a:xfrm>
            <a:off x="1304063" y="3214500"/>
            <a:ext cx="293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300">
                <a:solidFill>
                  <a:schemeClr val="dk2"/>
                </a:solidFill>
                <a:latin typeface="Montserrat"/>
                <a:ea typeface="Montserrat"/>
                <a:cs typeface="Montserrat"/>
                <a:sym typeface="Montserrat"/>
              </a:rPr>
              <a:t>Our test set can process 1000 images in under 2 minutes on a regular machine.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84"/>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148" name="Google Shape;2148;p84"/>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Do you have any questions?</a:t>
            </a:r>
            <a:endParaRPr sz="1900"/>
          </a:p>
        </p:txBody>
      </p:sp>
      <p:grpSp>
        <p:nvGrpSpPr>
          <p:cNvPr id="2149" name="Google Shape;2149;p84"/>
          <p:cNvGrpSpPr/>
          <p:nvPr/>
        </p:nvGrpSpPr>
        <p:grpSpPr>
          <a:xfrm>
            <a:off x="5305424" y="1487383"/>
            <a:ext cx="1433949" cy="3117068"/>
            <a:chOff x="4943474" y="1487383"/>
            <a:chExt cx="1433949" cy="3117068"/>
          </a:xfrm>
        </p:grpSpPr>
        <p:sp>
          <p:nvSpPr>
            <p:cNvPr id="2150" name="Google Shape;2150;p84"/>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4"/>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4"/>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4"/>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4"/>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4"/>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4"/>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4"/>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4"/>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4"/>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4"/>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4"/>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4"/>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4"/>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4"/>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4"/>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4"/>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4"/>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4"/>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4"/>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4"/>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4"/>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4"/>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4"/>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4"/>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4"/>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4"/>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4"/>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4"/>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4"/>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4"/>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4"/>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4"/>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4"/>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4"/>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4"/>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4"/>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4"/>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4"/>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4"/>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4"/>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4"/>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4"/>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4"/>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4"/>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4"/>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4"/>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4"/>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4"/>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4"/>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84"/>
          <p:cNvGrpSpPr/>
          <p:nvPr/>
        </p:nvGrpSpPr>
        <p:grpSpPr>
          <a:xfrm>
            <a:off x="6931450" y="1364100"/>
            <a:ext cx="1070636" cy="3240352"/>
            <a:chOff x="6569500" y="1364100"/>
            <a:chExt cx="1070636" cy="3240352"/>
          </a:xfrm>
        </p:grpSpPr>
        <p:sp>
          <p:nvSpPr>
            <p:cNvPr id="2201" name="Google Shape;2201;p84"/>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4"/>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4"/>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4"/>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4"/>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4"/>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4"/>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4"/>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4"/>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4"/>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4"/>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4"/>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4"/>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4"/>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4"/>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4"/>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4"/>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4"/>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4"/>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4"/>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4"/>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4"/>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4"/>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4"/>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4"/>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4"/>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4"/>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4"/>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4"/>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4"/>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4"/>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85"/>
          <p:cNvSpPr txBox="1"/>
          <p:nvPr>
            <p:ph idx="1" type="subTitle"/>
          </p:nvPr>
        </p:nvSpPr>
        <p:spPr>
          <a:xfrm>
            <a:off x="714300" y="1673500"/>
            <a:ext cx="7715400" cy="29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ChatGPT: for library referencing of calls/functions/features, errors/helping debug issues, algorithm development.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u="sng">
                <a:solidFill>
                  <a:schemeClr val="hlink"/>
                </a:solidFill>
                <a:hlinkClick r:id="rId3"/>
              </a:rPr>
              <a:t>https://github.com/Sha3-git/CEC25</a:t>
            </a: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u="sng">
                <a:solidFill>
                  <a:schemeClr val="hlink"/>
                </a:solidFill>
                <a:hlinkClick r:id="rId4"/>
              </a:rPr>
              <a:t>https://medium.com/data-science/efficientnetv2-faster-smaller-and-higher-accuracy-than-vision-transformers-98e23587bf04</a:t>
            </a: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u="sng">
                <a:solidFill>
                  <a:schemeClr val="hlink"/>
                </a:solidFill>
                <a:hlinkClick r:id="rId5"/>
              </a:rPr>
              <a:t>https://paperswithcode.com/method/efficientnetv2#:~:text=EfficientNetV2%20is%20a%20type%20convolutional,to%20jointly%20optimize%20training%20speed</a:t>
            </a:r>
            <a:r>
              <a:rPr lang="en" sz="1000"/>
              <a: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u="sng">
                <a:solidFill>
                  <a:schemeClr val="hlink"/>
                </a:solidFill>
                <a:hlinkClick r:id="rId6"/>
              </a:rPr>
              <a:t>https://arxiv.org/pdf/2104.00298#:~:text=Our%20ex%2D%20periments%20show%20that,causes%20a%20drop%20in%20accuracy</a:t>
            </a:r>
            <a:r>
              <a:rPr lang="en" sz="1000"/>
              <a:t>. </a:t>
            </a:r>
            <a:endParaRPr sz="1000"/>
          </a:p>
        </p:txBody>
      </p:sp>
      <p:sp>
        <p:nvSpPr>
          <p:cNvPr id="2238" name="Google Shape;2238;p8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6"/>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07" name="Google Shape;707;p56"/>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08" name="Google Shape;708;p56"/>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56"/>
          <p:cNvGrpSpPr/>
          <p:nvPr/>
        </p:nvGrpSpPr>
        <p:grpSpPr>
          <a:xfrm>
            <a:off x="4195962" y="812731"/>
            <a:ext cx="4338518" cy="3791511"/>
            <a:chOff x="4195962" y="812731"/>
            <a:chExt cx="4338518" cy="3791511"/>
          </a:xfrm>
        </p:grpSpPr>
        <p:grpSp>
          <p:nvGrpSpPr>
            <p:cNvPr id="712" name="Google Shape;712;p56"/>
            <p:cNvGrpSpPr/>
            <p:nvPr/>
          </p:nvGrpSpPr>
          <p:grpSpPr>
            <a:xfrm>
              <a:off x="4470000" y="812731"/>
              <a:ext cx="3490051" cy="2287960"/>
              <a:chOff x="4849800" y="1060525"/>
              <a:chExt cx="2932816" cy="1922656"/>
            </a:xfrm>
          </p:grpSpPr>
          <p:sp>
            <p:nvSpPr>
              <p:cNvPr id="713" name="Google Shape;713;p56"/>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56"/>
            <p:cNvGrpSpPr/>
            <p:nvPr/>
          </p:nvGrpSpPr>
          <p:grpSpPr>
            <a:xfrm>
              <a:off x="7414457" y="2192098"/>
              <a:ext cx="849904" cy="2412145"/>
              <a:chOff x="6603185" y="2152793"/>
              <a:chExt cx="887165" cy="2517897"/>
            </a:xfrm>
          </p:grpSpPr>
          <p:sp>
            <p:nvSpPr>
              <p:cNvPr id="735" name="Google Shape;735;p56"/>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6"/>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6"/>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6"/>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6"/>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6"/>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6"/>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6"/>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6"/>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6"/>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6"/>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6"/>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6"/>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56"/>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56"/>
            <p:cNvGrpSpPr/>
            <p:nvPr/>
          </p:nvGrpSpPr>
          <p:grpSpPr>
            <a:xfrm>
              <a:off x="4195962" y="2113572"/>
              <a:ext cx="1676362" cy="2488197"/>
              <a:chOff x="4587881" y="2070350"/>
              <a:chExt cx="1749856" cy="2597283"/>
            </a:xfrm>
          </p:grpSpPr>
          <p:sp>
            <p:nvSpPr>
              <p:cNvPr id="779" name="Google Shape;779;p56"/>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6"/>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6"/>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6"/>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56"/>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7"/>
          <p:cNvSpPr txBox="1"/>
          <p:nvPr>
            <p:ph idx="1" type="subTitle"/>
          </p:nvPr>
        </p:nvSpPr>
        <p:spPr>
          <a:xfrm>
            <a:off x="714300" y="1325325"/>
            <a:ext cx="8260500" cy="3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Theme: </a:t>
            </a:r>
            <a:r>
              <a:rPr b="1" i="1" lang="en"/>
              <a:t>The Ethical Engineer </a:t>
            </a:r>
            <a:r>
              <a:rPr lang="en"/>
              <a:t>- How does using A.I. (ML) to scan MRI’s impact </a:t>
            </a:r>
            <a:r>
              <a:rPr lang="en"/>
              <a:t>patients</a:t>
            </a:r>
            <a:r>
              <a:rPr lang="en"/>
              <a:t>?</a:t>
            </a:r>
            <a:endParaRPr/>
          </a:p>
          <a:p>
            <a:pPr indent="0" lvl="0" marL="0" rtl="0" algn="l">
              <a:spcBef>
                <a:spcPts val="0"/>
              </a:spcBef>
              <a:spcAft>
                <a:spcPts val="0"/>
              </a:spcAft>
              <a:buNone/>
            </a:pPr>
            <a:br>
              <a:rPr lang="en"/>
            </a:br>
            <a:r>
              <a:rPr b="1" lang="en"/>
              <a:t>Problem:</a:t>
            </a:r>
            <a:r>
              <a:rPr lang="en"/>
              <a:t> The JBOW hospital is </a:t>
            </a:r>
            <a:r>
              <a:rPr lang="en"/>
              <a:t>experiencing</a:t>
            </a:r>
            <a:r>
              <a:rPr lang="en"/>
              <a:t> high </a:t>
            </a:r>
            <a:r>
              <a:rPr lang="en"/>
              <a:t>volumes</a:t>
            </a:r>
            <a:r>
              <a:rPr lang="en"/>
              <a:t> of </a:t>
            </a:r>
            <a:r>
              <a:rPr lang="en"/>
              <a:t>patients</a:t>
            </a:r>
            <a:r>
              <a:rPr lang="en"/>
              <a:t> more than they can keep up with. JBOW Hospital is in need of a program which can interpret MRI scans of the brain, to aid diagnosis and treatment for people undergoing brain injury.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Task: </a:t>
            </a:r>
            <a:r>
              <a:rPr lang="en"/>
              <a:t>Given an MRI scan in PNG format develop a way to </a:t>
            </a:r>
            <a:r>
              <a:rPr lang="en"/>
              <a:t>process</a:t>
            </a:r>
            <a:r>
              <a:rPr lang="en"/>
              <a:t> the image and predict </a:t>
            </a:r>
            <a:r>
              <a:rPr lang="en"/>
              <a:t>whether</a:t>
            </a:r>
            <a:r>
              <a:rPr lang="en"/>
              <a:t> or not a given scan </a:t>
            </a:r>
            <a:r>
              <a:rPr lang="en"/>
              <a:t>contains</a:t>
            </a:r>
            <a:r>
              <a:rPr lang="en"/>
              <a:t> the marking of a brain tumor with a high level of </a:t>
            </a:r>
            <a:r>
              <a:rPr lang="en"/>
              <a:t>accuracy</a:t>
            </a:r>
            <a:r>
              <a:rPr lang="en"/>
              <a:t> and </a:t>
            </a:r>
            <a:r>
              <a:rPr lang="en"/>
              <a:t>dependency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Input:</a:t>
            </a:r>
            <a:r>
              <a:rPr lang="en"/>
              <a:t> A couple thousand training images split up into images with a tumor and images without a tumor.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Output: </a:t>
            </a:r>
            <a:r>
              <a:rPr lang="en"/>
              <a:t>A csv of image names and </a:t>
            </a:r>
            <a:r>
              <a:rPr lang="en"/>
              <a:t>whether</a:t>
            </a:r>
            <a:r>
              <a:rPr lang="en"/>
              <a:t> or not the coordinating image contained a tumor.</a:t>
            </a:r>
            <a:endParaRPr/>
          </a:p>
          <a:p>
            <a:pPr indent="0" lvl="0" marL="0" rtl="0" algn="l">
              <a:spcBef>
                <a:spcPts val="0"/>
              </a:spcBef>
              <a:spcAft>
                <a:spcPts val="0"/>
              </a:spcAft>
              <a:buNone/>
            </a:pPr>
            <a:r>
              <a:t/>
            </a:r>
            <a:endParaRPr/>
          </a:p>
        </p:txBody>
      </p:sp>
      <p:sp>
        <p:nvSpPr>
          <p:cNvPr id="841" name="Google Shape;841;p57"/>
          <p:cNvSpPr txBox="1"/>
          <p:nvPr>
            <p:ph type="title"/>
          </p:nvPr>
        </p:nvSpPr>
        <p:spPr>
          <a:xfrm>
            <a:off x="714300" y="622725"/>
            <a:ext cx="40065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MRI Scan Problem</a:t>
            </a:r>
            <a:endParaRPr/>
          </a:p>
        </p:txBody>
      </p:sp>
      <p:grpSp>
        <p:nvGrpSpPr>
          <p:cNvPr id="842" name="Google Shape;842;p57"/>
          <p:cNvGrpSpPr/>
          <p:nvPr/>
        </p:nvGrpSpPr>
        <p:grpSpPr>
          <a:xfrm>
            <a:off x="-25" y="0"/>
            <a:ext cx="9144020" cy="342900"/>
            <a:chOff x="-25" y="0"/>
            <a:chExt cx="9144020" cy="342900"/>
          </a:xfrm>
        </p:grpSpPr>
        <p:sp>
          <p:nvSpPr>
            <p:cNvPr id="843" name="Google Shape;843;p5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57"/>
            <p:cNvGrpSpPr/>
            <p:nvPr/>
          </p:nvGrpSpPr>
          <p:grpSpPr>
            <a:xfrm>
              <a:off x="215975" y="111150"/>
              <a:ext cx="642950" cy="120600"/>
              <a:chOff x="215975" y="152625"/>
              <a:chExt cx="642950" cy="120600"/>
            </a:xfrm>
          </p:grpSpPr>
          <p:sp>
            <p:nvSpPr>
              <p:cNvPr id="845" name="Google Shape;845;p5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pSp>
        <p:nvGrpSpPr>
          <p:cNvPr id="852" name="Google Shape;852;p58"/>
          <p:cNvGrpSpPr/>
          <p:nvPr/>
        </p:nvGrpSpPr>
        <p:grpSpPr>
          <a:xfrm>
            <a:off x="3933975" y="685795"/>
            <a:ext cx="4243558" cy="3379384"/>
            <a:chOff x="-9053" y="-1807283"/>
            <a:chExt cx="4541965" cy="3617022"/>
          </a:xfrm>
        </p:grpSpPr>
        <p:sp>
          <p:nvSpPr>
            <p:cNvPr id="853" name="Google Shape;853;p58"/>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8"/>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8"/>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8"/>
          <p:cNvGrpSpPr/>
          <p:nvPr/>
        </p:nvGrpSpPr>
        <p:grpSpPr>
          <a:xfrm>
            <a:off x="4183147" y="1023959"/>
            <a:ext cx="4243558" cy="3379384"/>
            <a:chOff x="-9053" y="-1807283"/>
            <a:chExt cx="4541965" cy="3617022"/>
          </a:xfrm>
        </p:grpSpPr>
        <p:sp>
          <p:nvSpPr>
            <p:cNvPr id="859" name="Google Shape;859;p58"/>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8"/>
          <p:cNvGrpSpPr/>
          <p:nvPr/>
        </p:nvGrpSpPr>
        <p:grpSpPr>
          <a:xfrm>
            <a:off x="4441219" y="1372073"/>
            <a:ext cx="4243558" cy="3379384"/>
            <a:chOff x="-9053" y="-1807283"/>
            <a:chExt cx="4541965" cy="3617022"/>
          </a:xfrm>
        </p:grpSpPr>
        <p:sp>
          <p:nvSpPr>
            <p:cNvPr id="865" name="Google Shape;865;p58"/>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58"/>
          <p:cNvSpPr/>
          <p:nvPr/>
        </p:nvSpPr>
        <p:spPr>
          <a:xfrm>
            <a:off x="4789651" y="1652740"/>
            <a:ext cx="147500" cy="157009"/>
          </a:xfrm>
          <a:custGeom>
            <a:rect b="b" l="l" r="r" t="t"/>
            <a:pathLst>
              <a:path extrusionOk="0" h="836" w="987">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a:off x="5038776" y="1652740"/>
            <a:ext cx="147500" cy="157009"/>
          </a:xfrm>
          <a:custGeom>
            <a:rect b="b" l="l" r="r" t="t"/>
            <a:pathLst>
              <a:path extrusionOk="0" h="836" w="987">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873" name="Google Shape;873;p58"/>
          <p:cNvSpPr txBox="1"/>
          <p:nvPr>
            <p:ph idx="1" type="subTitle"/>
          </p:nvPr>
        </p:nvSpPr>
        <p:spPr>
          <a:xfrm>
            <a:off x="714300" y="2247225"/>
            <a:ext cx="30774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t>
            </a:r>
            <a:r>
              <a:rPr lang="en"/>
              <a:t>average, 50% of people get an MRI within 64 days. This is still over 2 months. And</a:t>
            </a:r>
            <a:r>
              <a:rPr b="1" lang="en"/>
              <a:t> can lead to tragedies</a:t>
            </a:r>
            <a:r>
              <a:rPr lang="en"/>
              <a:t> like in the case of Destiny Rennie. </a:t>
            </a:r>
            <a:endParaRPr/>
          </a:p>
        </p:txBody>
      </p:sp>
      <p:pic>
        <p:nvPicPr>
          <p:cNvPr id="874" name="Google Shape;874;p58"/>
          <p:cNvPicPr preferRelativeResize="0"/>
          <p:nvPr/>
        </p:nvPicPr>
        <p:blipFill rotWithShape="1">
          <a:blip r:embed="rId3">
            <a:alphaModFix/>
          </a:blip>
          <a:srcRect b="-2185" l="2831" r="3394" t="9976"/>
          <a:stretch/>
        </p:blipFill>
        <p:spPr>
          <a:xfrm>
            <a:off x="4573400" y="1809750"/>
            <a:ext cx="3979200" cy="2794700"/>
          </a:xfrm>
          <a:prstGeom prst="rect">
            <a:avLst/>
          </a:prstGeom>
          <a:noFill/>
          <a:ln>
            <a:noFill/>
          </a:ln>
        </p:spPr>
      </p:pic>
      <p:sp>
        <p:nvSpPr>
          <p:cNvPr id="875" name="Google Shape;875;p58"/>
          <p:cNvSpPr txBox="1"/>
          <p:nvPr/>
        </p:nvSpPr>
        <p:spPr>
          <a:xfrm>
            <a:off x="0" y="475145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https://waittimes.novascotia.ca/procedure/mri-nova-scotia-health-authority</a:t>
            </a:r>
            <a:endParaRPr>
              <a:solidFill>
                <a:srgbClr val="B7B7B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9"/>
          <p:cNvSpPr/>
          <p:nvPr/>
        </p:nvSpPr>
        <p:spPr>
          <a:xfrm flipH="1">
            <a:off x="1067096" y="470150"/>
            <a:ext cx="7362600" cy="3878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flipH="1">
            <a:off x="1179338" y="722853"/>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flipH="1">
            <a:off x="1332449" y="556058"/>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flipH="1">
            <a:off x="1483049" y="554761"/>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59"/>
          <p:cNvGrpSpPr/>
          <p:nvPr/>
        </p:nvGrpSpPr>
        <p:grpSpPr>
          <a:xfrm>
            <a:off x="714228" y="788753"/>
            <a:ext cx="7362600" cy="3878400"/>
            <a:chOff x="714228" y="788753"/>
            <a:chExt cx="7362600" cy="3878400"/>
          </a:xfrm>
        </p:grpSpPr>
        <p:sp>
          <p:nvSpPr>
            <p:cNvPr id="885" name="Google Shape;885;p59"/>
            <p:cNvSpPr/>
            <p:nvPr/>
          </p:nvSpPr>
          <p:spPr>
            <a:xfrm flipH="1">
              <a:off x="714228" y="788753"/>
              <a:ext cx="7362600" cy="3878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flipH="1">
              <a:off x="826469" y="1041455"/>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flipH="1">
              <a:off x="1241351" y="873364"/>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flipH="1">
              <a:off x="943531" y="874661"/>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flipH="1">
              <a:off x="1090751" y="874661"/>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59"/>
          <p:cNvSpPr/>
          <p:nvPr/>
        </p:nvSpPr>
        <p:spPr>
          <a:xfrm flipH="1">
            <a:off x="1185229" y="556058"/>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txBox="1"/>
          <p:nvPr>
            <p:ph idx="2" type="title"/>
          </p:nvPr>
        </p:nvSpPr>
        <p:spPr>
          <a:xfrm>
            <a:off x="1233500" y="1049175"/>
            <a:ext cx="6729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 matters?</a:t>
            </a:r>
            <a:endParaRPr/>
          </a:p>
        </p:txBody>
      </p:sp>
      <p:sp>
        <p:nvSpPr>
          <p:cNvPr id="892" name="Google Shape;892;p59"/>
          <p:cNvSpPr txBox="1"/>
          <p:nvPr>
            <p:ph idx="1" type="subTitle"/>
          </p:nvPr>
        </p:nvSpPr>
        <p:spPr>
          <a:xfrm>
            <a:off x="1332450" y="1816450"/>
            <a:ext cx="5955000" cy="23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lot of strain on the healthcare system not only in </a:t>
            </a:r>
            <a:r>
              <a:rPr lang="en"/>
              <a:t>Nova Scotia </a:t>
            </a:r>
            <a:r>
              <a:rPr b="1" lang="en" u="sng"/>
              <a:t>but </a:t>
            </a:r>
            <a:r>
              <a:rPr b="1" lang="en" u="sng"/>
              <a:t>all</a:t>
            </a:r>
            <a:r>
              <a:rPr b="1" lang="en" u="sng"/>
              <a:t> </a:t>
            </a:r>
            <a:r>
              <a:rPr b="1" lang="en" u="sng"/>
              <a:t>across</a:t>
            </a:r>
            <a:r>
              <a:rPr b="1" lang="en" u="sng"/>
              <a:t> Canada</a:t>
            </a:r>
            <a:r>
              <a:rPr lang="en"/>
              <a:t>. So we need to </a:t>
            </a:r>
            <a:r>
              <a:rPr lang="en"/>
              <a:t>leverage</a:t>
            </a:r>
            <a:r>
              <a:rPr lang="en"/>
              <a:t> technology where we can’t fill the personnel gaps. Technology can help speed up and simplify medical processes while still </a:t>
            </a:r>
            <a:r>
              <a:rPr lang="en"/>
              <a:t>maintaining</a:t>
            </a:r>
            <a:r>
              <a:rPr lang="en"/>
              <a:t> reliability and security of user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average age of a Canadian is increasing; thus </a:t>
            </a:r>
            <a:r>
              <a:rPr b="1" lang="en"/>
              <a:t>more strain on the medical system will come in the coming </a:t>
            </a:r>
            <a:r>
              <a:rPr b="1" lang="en"/>
              <a:t>decades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solidFill>
                  <a:srgbClr val="CCCCCC"/>
                </a:solidFill>
              </a:rPr>
              <a:t>https://www.statista.com/statistics/444844/canada-median-age-of-resident-population/</a:t>
            </a:r>
            <a:endParaRPr>
              <a:solidFill>
                <a:srgbClr val="CCCC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0"/>
          <p:cNvSpPr txBox="1"/>
          <p:nvPr>
            <p:ph type="title"/>
          </p:nvPr>
        </p:nvSpPr>
        <p:spPr>
          <a:xfrm>
            <a:off x="4306450" y="825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Overview</a:t>
            </a:r>
            <a:endParaRPr/>
          </a:p>
        </p:txBody>
      </p:sp>
      <p:sp>
        <p:nvSpPr>
          <p:cNvPr id="898" name="Google Shape;898;p60"/>
          <p:cNvSpPr txBox="1"/>
          <p:nvPr>
            <p:ph idx="1" type="subTitle"/>
          </p:nvPr>
        </p:nvSpPr>
        <p:spPr>
          <a:xfrm>
            <a:off x="5132875" y="1795275"/>
            <a:ext cx="3422400" cy="25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Input Data: </a:t>
            </a:r>
            <a:r>
              <a:rPr lang="en"/>
              <a:t>Was scrubbed MRI’s meaning no personal data or identifying markers were present to identify the </a:t>
            </a:r>
            <a:r>
              <a:rPr lang="en"/>
              <a:t>individuals. Relatively hard tasks as tumors don't have a defined shape. We also utilized data transformation for 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Output Data: </a:t>
            </a:r>
            <a:r>
              <a:rPr lang="en"/>
              <a:t>A CSV file with image file name and a yes/no based solution prediction, an output based on a image inputted by a user. </a:t>
            </a:r>
            <a:endParaRPr/>
          </a:p>
        </p:txBody>
      </p:sp>
      <p:pic>
        <p:nvPicPr>
          <p:cNvPr id="899" name="Google Shape;899;p60"/>
          <p:cNvPicPr preferRelativeResize="0"/>
          <p:nvPr/>
        </p:nvPicPr>
        <p:blipFill>
          <a:blip r:embed="rId3">
            <a:alphaModFix/>
          </a:blip>
          <a:stretch>
            <a:fillRect/>
          </a:stretch>
        </p:blipFill>
        <p:spPr>
          <a:xfrm>
            <a:off x="333250" y="875800"/>
            <a:ext cx="1749250" cy="1749250"/>
          </a:xfrm>
          <a:prstGeom prst="rect">
            <a:avLst/>
          </a:prstGeom>
          <a:noFill/>
          <a:ln>
            <a:noFill/>
          </a:ln>
        </p:spPr>
      </p:pic>
      <p:pic>
        <p:nvPicPr>
          <p:cNvPr id="900" name="Google Shape;900;p60"/>
          <p:cNvPicPr preferRelativeResize="0"/>
          <p:nvPr/>
        </p:nvPicPr>
        <p:blipFill>
          <a:blip r:embed="rId4">
            <a:alphaModFix/>
          </a:blip>
          <a:stretch>
            <a:fillRect/>
          </a:stretch>
        </p:blipFill>
        <p:spPr>
          <a:xfrm>
            <a:off x="2261526" y="875801"/>
            <a:ext cx="1749250" cy="1749250"/>
          </a:xfrm>
          <a:prstGeom prst="rect">
            <a:avLst/>
          </a:prstGeom>
          <a:noFill/>
          <a:ln>
            <a:noFill/>
          </a:ln>
        </p:spPr>
      </p:pic>
      <p:pic>
        <p:nvPicPr>
          <p:cNvPr id="901" name="Google Shape;901;p60"/>
          <p:cNvPicPr preferRelativeResize="0"/>
          <p:nvPr/>
        </p:nvPicPr>
        <p:blipFill>
          <a:blip r:embed="rId5">
            <a:alphaModFix/>
          </a:blip>
          <a:stretch>
            <a:fillRect/>
          </a:stretch>
        </p:blipFill>
        <p:spPr>
          <a:xfrm>
            <a:off x="333250" y="2755000"/>
            <a:ext cx="1749250" cy="1749250"/>
          </a:xfrm>
          <a:prstGeom prst="rect">
            <a:avLst/>
          </a:prstGeom>
          <a:noFill/>
          <a:ln>
            <a:noFill/>
          </a:ln>
        </p:spPr>
      </p:pic>
      <p:pic>
        <p:nvPicPr>
          <p:cNvPr id="902" name="Google Shape;902;p60"/>
          <p:cNvPicPr preferRelativeResize="0"/>
          <p:nvPr/>
        </p:nvPicPr>
        <p:blipFill>
          <a:blip r:embed="rId6">
            <a:alphaModFix/>
          </a:blip>
          <a:stretch>
            <a:fillRect/>
          </a:stretch>
        </p:blipFill>
        <p:spPr>
          <a:xfrm>
            <a:off x="2261525" y="2755000"/>
            <a:ext cx="1749250" cy="174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1"/>
          <p:cNvSpPr txBox="1"/>
          <p:nvPr>
            <p:ph type="title"/>
          </p:nvPr>
        </p:nvSpPr>
        <p:spPr>
          <a:xfrm>
            <a:off x="4143300" y="1964600"/>
            <a:ext cx="3257100" cy="193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Methodology/Considerations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908" name="Google Shape;908;p61"/>
          <p:cNvGrpSpPr/>
          <p:nvPr/>
        </p:nvGrpSpPr>
        <p:grpSpPr>
          <a:xfrm>
            <a:off x="7328375" y="1705825"/>
            <a:ext cx="1003300" cy="2676625"/>
            <a:chOff x="4106525" y="1454125"/>
            <a:chExt cx="1003300" cy="2676625"/>
          </a:xfrm>
        </p:grpSpPr>
        <p:sp>
          <p:nvSpPr>
            <p:cNvPr id="909" name="Google Shape;909;p61"/>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1"/>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1"/>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1"/>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1"/>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1"/>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1"/>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1"/>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1"/>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1"/>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1"/>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1"/>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1"/>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1"/>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1"/>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1"/>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1"/>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1"/>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1"/>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1"/>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1"/>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1"/>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1"/>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1"/>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1"/>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1"/>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1"/>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1"/>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1"/>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1"/>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1"/>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1"/>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1"/>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1"/>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1"/>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1"/>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1"/>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1"/>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61"/>
          <p:cNvGrpSpPr/>
          <p:nvPr/>
        </p:nvGrpSpPr>
        <p:grpSpPr>
          <a:xfrm>
            <a:off x="896550" y="1610650"/>
            <a:ext cx="885400" cy="1145675"/>
            <a:chOff x="529875" y="2254300"/>
            <a:chExt cx="885400" cy="1145675"/>
          </a:xfrm>
        </p:grpSpPr>
        <p:sp>
          <p:nvSpPr>
            <p:cNvPr id="963" name="Google Shape;963;p61"/>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1"/>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1"/>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1"/>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1"/>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1"/>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1"/>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1"/>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1"/>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61"/>
          <p:cNvGrpSpPr/>
          <p:nvPr/>
        </p:nvGrpSpPr>
        <p:grpSpPr>
          <a:xfrm>
            <a:off x="1240050" y="3483825"/>
            <a:ext cx="1118150" cy="979850"/>
            <a:chOff x="5957375" y="2413950"/>
            <a:chExt cx="1118150" cy="979850"/>
          </a:xfrm>
        </p:grpSpPr>
        <p:sp>
          <p:nvSpPr>
            <p:cNvPr id="1000" name="Google Shape;1000;p61"/>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1"/>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1"/>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1"/>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1"/>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1"/>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1"/>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1"/>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1"/>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1"/>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1"/>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1"/>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1"/>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1"/>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1"/>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1"/>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1"/>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1"/>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1"/>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1"/>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61"/>
          <p:cNvGrpSpPr/>
          <p:nvPr/>
        </p:nvGrpSpPr>
        <p:grpSpPr>
          <a:xfrm>
            <a:off x="3033163" y="427525"/>
            <a:ext cx="825250" cy="671800"/>
            <a:chOff x="4184375" y="3769275"/>
            <a:chExt cx="825250" cy="671800"/>
          </a:xfrm>
        </p:grpSpPr>
        <p:sp>
          <p:nvSpPr>
            <p:cNvPr id="1024" name="Google Shape;1024;p61"/>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1"/>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1"/>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1"/>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1"/>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1"/>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1"/>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1"/>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61"/>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1"/>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1"/>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1"/>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1"/>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ph idx="2" type="title"/>
          </p:nvPr>
        </p:nvSpPr>
        <p:spPr>
          <a:xfrm>
            <a:off x="2403475" y="1554500"/>
            <a:ext cx="18174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40" name="Google Shape;1040;p61"/>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